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715" r:id="rId2"/>
    <p:sldId id="720" r:id="rId3"/>
    <p:sldId id="719" r:id="rId4"/>
    <p:sldId id="718" r:id="rId5"/>
    <p:sldId id="717" r:id="rId6"/>
    <p:sldId id="722" r:id="rId7"/>
    <p:sldId id="721" r:id="rId8"/>
    <p:sldId id="723" r:id="rId9"/>
    <p:sldId id="724" r:id="rId10"/>
    <p:sldId id="725" r:id="rId11"/>
    <p:sldId id="726" r:id="rId12"/>
    <p:sldId id="727" r:id="rId13"/>
    <p:sldId id="728" r:id="rId14"/>
    <p:sldId id="729" r:id="rId15"/>
    <p:sldId id="730" r:id="rId16"/>
    <p:sldId id="732" r:id="rId17"/>
    <p:sldId id="733" r:id="rId18"/>
    <p:sldId id="737" r:id="rId19"/>
    <p:sldId id="731" r:id="rId20"/>
    <p:sldId id="734" r:id="rId21"/>
    <p:sldId id="735" r:id="rId22"/>
    <p:sldId id="736" r:id="rId23"/>
    <p:sldId id="6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0C30"/>
    <a:srgbClr val="142328"/>
    <a:srgbClr val="951111"/>
    <a:srgbClr val="F8D2DA"/>
    <a:srgbClr val="E6E6E6"/>
    <a:srgbClr val="262626"/>
    <a:srgbClr val="DAE3F3"/>
    <a:srgbClr val="FBE5D6"/>
    <a:srgbClr val="E2F0D9"/>
    <a:srgbClr val="393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ACC4C-B0B7-4B7B-ADB2-E27595A9434C}" v="62" dt="2025-11-04T01:50:23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2" autoAdjust="0"/>
    <p:restoredTop sz="83300" autoAdjust="0"/>
  </p:normalViewPr>
  <p:slideViewPr>
    <p:cSldViewPr snapToGrid="0">
      <p:cViewPr varScale="1">
        <p:scale>
          <a:sx n="66" d="100"/>
          <a:sy n="66" d="100"/>
        </p:scale>
        <p:origin x="1262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2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atao" userId="e4413aeb-2ae4-41ca-a5f0-bc636af82c69" providerId="ADAL" clId="{465373F2-E695-4986-8A89-E7CC77ECECD5}"/>
    <pc:docChg chg="undo custSel addSld delSld modSld">
      <pc:chgData name="Huatao" userId="e4413aeb-2ae4-41ca-a5f0-bc636af82c69" providerId="ADAL" clId="{465373F2-E695-4986-8A89-E7CC77ECECD5}" dt="2025-11-01T04:26:54.945" v="177"/>
      <pc:docMkLst>
        <pc:docMk/>
      </pc:docMkLst>
    </pc:docChg>
  </pc:docChgLst>
  <pc:docChgLst>
    <pc:chgData name="XU Huatao" userId="e4413aeb-2ae4-41ca-a5f0-bc636af82c69" providerId="ADAL" clId="{FC5A44DC-6575-4ED3-AA19-33E0B6CC49AD}"/>
    <pc:docChg chg="undo custSel addSld modSld">
      <pc:chgData name="XU Huatao" userId="e4413aeb-2ae4-41ca-a5f0-bc636af82c69" providerId="ADAL" clId="{FC5A44DC-6575-4ED3-AA19-33E0B6CC49AD}" dt="2025-11-04T03:27:41.889" v="161" actId="1076"/>
      <pc:docMkLst>
        <pc:docMk/>
      </pc:docMkLst>
      <pc:sldChg chg="modSp mod">
        <pc:chgData name="XU Huatao" userId="e4413aeb-2ae4-41ca-a5f0-bc636af82c69" providerId="ADAL" clId="{FC5A44DC-6575-4ED3-AA19-33E0B6CC49AD}" dt="2025-11-04T01:36:25.275" v="36" actId="1076"/>
        <pc:sldMkLst>
          <pc:docMk/>
          <pc:sldMk cId="3295137317" sldId="721"/>
        </pc:sldMkLst>
        <pc:spChg chg="mod">
          <ac:chgData name="XU Huatao" userId="e4413aeb-2ae4-41ca-a5f0-bc636af82c69" providerId="ADAL" clId="{FC5A44DC-6575-4ED3-AA19-33E0B6CC49AD}" dt="2025-11-04T01:36:25.275" v="36" actId="1076"/>
          <ac:spMkLst>
            <pc:docMk/>
            <pc:sldMk cId="3295137317" sldId="721"/>
            <ac:spMk id="79" creationId="{00000000-0000-0000-0000-000000000000}"/>
          </ac:spMkLst>
        </pc:spChg>
      </pc:sldChg>
      <pc:sldChg chg="modSp mod">
        <pc:chgData name="XU Huatao" userId="e4413aeb-2ae4-41ca-a5f0-bc636af82c69" providerId="ADAL" clId="{FC5A44DC-6575-4ED3-AA19-33E0B6CC49AD}" dt="2025-11-04T01:36:44.802" v="50" actId="14100"/>
        <pc:sldMkLst>
          <pc:docMk/>
          <pc:sldMk cId="1479021603" sldId="723"/>
        </pc:sldMkLst>
        <pc:spChg chg="mod">
          <ac:chgData name="XU Huatao" userId="e4413aeb-2ae4-41ca-a5f0-bc636af82c69" providerId="ADAL" clId="{FC5A44DC-6575-4ED3-AA19-33E0B6CC49AD}" dt="2025-11-04T01:36:44.802" v="50" actId="14100"/>
          <ac:spMkLst>
            <pc:docMk/>
            <pc:sldMk cId="1479021603" sldId="723"/>
            <ac:spMk id="12" creationId="{3320DAF7-11D1-4394-9E20-A42399DF573E}"/>
          </ac:spMkLst>
        </pc:spChg>
      </pc:sldChg>
      <pc:sldChg chg="addSp modSp mod modAnim">
        <pc:chgData name="XU Huatao" userId="e4413aeb-2ae4-41ca-a5f0-bc636af82c69" providerId="ADAL" clId="{FC5A44DC-6575-4ED3-AA19-33E0B6CC49AD}" dt="2025-11-04T01:40:26.520" v="56"/>
        <pc:sldMkLst>
          <pc:docMk/>
          <pc:sldMk cId="3749729199" sldId="729"/>
        </pc:sldMkLst>
        <pc:spChg chg="add mod">
          <ac:chgData name="XU Huatao" userId="e4413aeb-2ae4-41ca-a5f0-bc636af82c69" providerId="ADAL" clId="{FC5A44DC-6575-4ED3-AA19-33E0B6CC49AD}" dt="2025-11-04T01:39:34.159" v="54" actId="14100"/>
          <ac:spMkLst>
            <pc:docMk/>
            <pc:sldMk cId="3749729199" sldId="729"/>
            <ac:spMk id="3" creationId="{A6F534AC-BE12-1F61-DEB8-22CD2E369364}"/>
          </ac:spMkLst>
        </pc:spChg>
      </pc:sldChg>
      <pc:sldChg chg="modSp mod">
        <pc:chgData name="XU Huatao" userId="e4413aeb-2ae4-41ca-a5f0-bc636af82c69" providerId="ADAL" clId="{FC5A44DC-6575-4ED3-AA19-33E0B6CC49AD}" dt="2025-11-04T03:27:22.553" v="155" actId="1076"/>
        <pc:sldMkLst>
          <pc:docMk/>
          <pc:sldMk cId="1056524142" sldId="730"/>
        </pc:sldMkLst>
        <pc:picChg chg="mod">
          <ac:chgData name="XU Huatao" userId="e4413aeb-2ae4-41ca-a5f0-bc636af82c69" providerId="ADAL" clId="{FC5A44DC-6575-4ED3-AA19-33E0B6CC49AD}" dt="2025-11-04T03:27:22.553" v="155" actId="1076"/>
          <ac:picMkLst>
            <pc:docMk/>
            <pc:sldMk cId="1056524142" sldId="730"/>
            <ac:picMk id="127" creationId="{EAAEE62B-48F1-B74A-B212-9E6F90EAFC2F}"/>
          </ac:picMkLst>
        </pc:picChg>
      </pc:sldChg>
      <pc:sldChg chg="modSp">
        <pc:chgData name="XU Huatao" userId="e4413aeb-2ae4-41ca-a5f0-bc636af82c69" providerId="ADAL" clId="{FC5A44DC-6575-4ED3-AA19-33E0B6CC49AD}" dt="2025-11-04T01:50:23.867" v="153" actId="20577"/>
        <pc:sldMkLst>
          <pc:docMk/>
          <pc:sldMk cId="1614986397" sldId="731"/>
        </pc:sldMkLst>
        <pc:spChg chg="mod">
          <ac:chgData name="XU Huatao" userId="e4413aeb-2ae4-41ca-a5f0-bc636af82c69" providerId="ADAL" clId="{FC5A44DC-6575-4ED3-AA19-33E0B6CC49AD}" dt="2025-11-04T01:50:23.867" v="153" actId="20577"/>
          <ac:spMkLst>
            <pc:docMk/>
            <pc:sldMk cId="1614986397" sldId="731"/>
            <ac:spMk id="27" creationId="{00000000-0000-0000-0000-000000000000}"/>
          </ac:spMkLst>
        </pc:spChg>
      </pc:sldChg>
      <pc:sldChg chg="modSp mod">
        <pc:chgData name="XU Huatao" userId="e4413aeb-2ae4-41ca-a5f0-bc636af82c69" providerId="ADAL" clId="{FC5A44DC-6575-4ED3-AA19-33E0B6CC49AD}" dt="2025-11-04T03:27:41.889" v="161" actId="1076"/>
        <pc:sldMkLst>
          <pc:docMk/>
          <pc:sldMk cId="3012267958" sldId="732"/>
        </pc:sldMkLst>
        <pc:picChg chg="mod">
          <ac:chgData name="XU Huatao" userId="e4413aeb-2ae4-41ca-a5f0-bc636af82c69" providerId="ADAL" clId="{FC5A44DC-6575-4ED3-AA19-33E0B6CC49AD}" dt="2025-11-04T03:27:41.889" v="161" actId="1076"/>
          <ac:picMkLst>
            <pc:docMk/>
            <pc:sldMk cId="3012267958" sldId="732"/>
            <ac:picMk id="11" creationId="{18968C31-390C-9848-8EEF-8018B81B1B8D}"/>
          </ac:picMkLst>
        </pc:picChg>
      </pc:sldChg>
      <pc:sldChg chg="addSp delSp modSp mod modAnim">
        <pc:chgData name="XU Huatao" userId="e4413aeb-2ae4-41ca-a5f0-bc636af82c69" providerId="ADAL" clId="{FC5A44DC-6575-4ED3-AA19-33E0B6CC49AD}" dt="2025-11-04T01:46:05.161" v="148"/>
        <pc:sldMkLst>
          <pc:docMk/>
          <pc:sldMk cId="2537748309" sldId="733"/>
        </pc:sldMkLst>
        <pc:spChg chg="add mod">
          <ac:chgData name="XU Huatao" userId="e4413aeb-2ae4-41ca-a5f0-bc636af82c69" providerId="ADAL" clId="{FC5A44DC-6575-4ED3-AA19-33E0B6CC49AD}" dt="2025-11-04T01:45:50.156" v="145" actId="1076"/>
          <ac:spMkLst>
            <pc:docMk/>
            <pc:sldMk cId="2537748309" sldId="733"/>
            <ac:spMk id="3" creationId="{C77DF8A7-ED25-BADC-E9EE-EF8A0D2FFB8A}"/>
          </ac:spMkLst>
        </pc:spChg>
        <pc:picChg chg="add mod">
          <ac:chgData name="XU Huatao" userId="e4413aeb-2ae4-41ca-a5f0-bc636af82c69" providerId="ADAL" clId="{FC5A44DC-6575-4ED3-AA19-33E0B6CC49AD}" dt="2025-11-04T01:45:52.295" v="146" actId="1076"/>
          <ac:picMkLst>
            <pc:docMk/>
            <pc:sldMk cId="2537748309" sldId="733"/>
            <ac:picMk id="8" creationId="{B7D46943-9D74-5246-117C-7E6A8E877FEF}"/>
          </ac:picMkLst>
        </pc:picChg>
        <pc:picChg chg="add del mod modCrop">
          <ac:chgData name="XU Huatao" userId="e4413aeb-2ae4-41ca-a5f0-bc636af82c69" providerId="ADAL" clId="{FC5A44DC-6575-4ED3-AA19-33E0B6CC49AD}" dt="2025-11-04T01:45:29.105" v="141" actId="1076"/>
          <ac:picMkLst>
            <pc:docMk/>
            <pc:sldMk cId="2537748309" sldId="733"/>
            <ac:picMk id="27" creationId="{21B0A6C0-AD0E-3A43-964B-4D05CBD50CD6}"/>
          </ac:picMkLst>
        </pc:picChg>
      </pc:sldChg>
      <pc:sldChg chg="add modAnim">
        <pc:chgData name="XU Huatao" userId="e4413aeb-2ae4-41ca-a5f0-bc636af82c69" providerId="ADAL" clId="{FC5A44DC-6575-4ED3-AA19-33E0B6CC49AD}" dt="2025-11-04T01:46:16.051" v="149"/>
        <pc:sldMkLst>
          <pc:docMk/>
          <pc:sldMk cId="1886813830" sldId="73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ratio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0000"/>
              </a:solidFill>
              <a:ln w="9525" cap="flat" cmpd="sng" algn="ctr">
                <a:noFill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F6A-4C9D-9EA5-33674E1D137F}"/>
              </c:ext>
            </c:extLst>
          </c:dPt>
          <c:dPt>
            <c:idx val="1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noFill/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F6A-4C9D-9EA5-33674E1D137F}"/>
              </c:ext>
            </c:extLst>
          </c:dPt>
          <c:dLbls>
            <c:dLbl>
              <c:idx val="0"/>
              <c:layout>
                <c:manualLayout>
                  <c:x val="-0.24103492212244573"/>
                  <c:y val="0.2540544373405462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7343294909511922"/>
                      <c:h val="0.244385050807279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F6A-4C9D-9EA5-33674E1D137F}"/>
                </c:ext>
              </c:extLst>
            </c:dLbl>
            <c:dLbl>
              <c:idx val="1"/>
              <c:layout>
                <c:manualLayout>
                  <c:x val="2.7092698844979165E-2"/>
                  <c:y val="-6.21738142646180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1" i="0" u="none" strike="noStrike" kern="1200" baseline="0">
                      <a:solidFill>
                        <a:srgbClr val="171C6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8656890631789094"/>
                      <c:h val="0.4123166304803668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DF6A-4C9D-9EA5-33674E1D13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labeled data</c:v>
                </c:pt>
                <c:pt idx="1">
                  <c:v>unlabeled 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</c:v>
                </c:pt>
                <c:pt idx="1">
                  <c:v>99.2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A-4C9D-9EA5-33674E1D137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E21E4-A12B-4D57-AC00-21BACAD39E2B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464B-94B8-4A9F-A6FC-9BB4C4ABB51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76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05DC1C-174E-4EAD-8756-ADBC959F08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67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3654-470A-B1B6-9197-5FCD019CB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BAFAD-C469-7549-2E5C-DD536014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0E9BC-4E15-BC01-D116-F2AC9799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0BAB-B4AA-69A1-7101-8FCF95C6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C8C5-CF2B-72C6-1E2E-F350D222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  <p:grpSp>
        <p:nvGrpSpPr>
          <p:cNvPr id="7" name="Google Shape;162;p26">
            <a:extLst>
              <a:ext uri="{FF2B5EF4-FFF2-40B4-BE49-F238E27FC236}">
                <a16:creationId xmlns:a16="http://schemas.microsoft.com/office/drawing/2014/main" id="{E0DE5F26-FC19-C537-859C-80DC96FCD14D}"/>
              </a:ext>
            </a:extLst>
          </p:cNvPr>
          <p:cNvGrpSpPr/>
          <p:nvPr userDrawn="1"/>
        </p:nvGrpSpPr>
        <p:grpSpPr>
          <a:xfrm>
            <a:off x="-6805256" y="-4800601"/>
            <a:ext cx="23622562" cy="15304119"/>
            <a:chOff x="-5121707" y="-3896607"/>
            <a:chExt cx="18958404" cy="12282396"/>
          </a:xfrm>
        </p:grpSpPr>
        <p:pic>
          <p:nvPicPr>
            <p:cNvPr id="8" name="Google Shape;163;p26">
              <a:extLst>
                <a:ext uri="{FF2B5EF4-FFF2-40B4-BE49-F238E27FC236}">
                  <a16:creationId xmlns:a16="http://schemas.microsoft.com/office/drawing/2014/main" id="{714C83D9-07C6-409B-EEBD-9DC68332ACB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64;p26">
              <a:extLst>
                <a:ext uri="{FF2B5EF4-FFF2-40B4-BE49-F238E27FC236}">
                  <a16:creationId xmlns:a16="http://schemas.microsoft.com/office/drawing/2014/main" id="{8A94D9EF-B2F6-1002-7212-CDCCDE23B10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2" descr="WANDS Logo">
            <a:extLst>
              <a:ext uri="{FF2B5EF4-FFF2-40B4-BE49-F238E27FC236}">
                <a16:creationId xmlns:a16="http://schemas.microsoft.com/office/drawing/2014/main" id="{2937AB75-1BF1-C700-056A-BB04D15FEF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0" y="277739"/>
            <a:ext cx="1647714" cy="4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4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5CD1-D336-F0DC-614C-AAE46B49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D99A2-41A6-3EB6-8A04-266731A59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C9419-8635-C9E3-5336-660CB900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BCCF0-CFE4-3119-D0D1-4C413DFD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3CF64-B591-3EE7-54E3-E5B0B562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043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F1FC36-1EAA-CE54-CC4F-C1396A82F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1C2CF-CB41-C577-0CE6-FF83127F6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E3A27-F474-A3AD-D822-DFF7EE44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9AF74-29C6-FBE0-18D6-54973E02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F3A05-7E31-B099-E0A9-B1AAF9D0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969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D6F9-39A7-ACC1-603F-783EE9CF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F5CB-0CAA-FA7B-7112-4C7986281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35FC4-C86B-66E4-80E2-7C087247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F5D16-0229-72D5-094E-DD089B71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8F0C0-37D8-198C-CA36-B0E3EFBA5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  <p:grpSp>
        <p:nvGrpSpPr>
          <p:cNvPr id="7" name="Google Shape;162;p26">
            <a:extLst>
              <a:ext uri="{FF2B5EF4-FFF2-40B4-BE49-F238E27FC236}">
                <a16:creationId xmlns:a16="http://schemas.microsoft.com/office/drawing/2014/main" id="{BE5842CE-B165-12EF-365D-C71A1B6607D0}"/>
              </a:ext>
            </a:extLst>
          </p:cNvPr>
          <p:cNvGrpSpPr/>
          <p:nvPr userDrawn="1"/>
        </p:nvGrpSpPr>
        <p:grpSpPr>
          <a:xfrm>
            <a:off x="-6805256" y="-4800601"/>
            <a:ext cx="23622562" cy="15304119"/>
            <a:chOff x="-5121707" y="-3896607"/>
            <a:chExt cx="18958404" cy="12282396"/>
          </a:xfrm>
        </p:grpSpPr>
        <p:pic>
          <p:nvPicPr>
            <p:cNvPr id="8" name="Google Shape;163;p26">
              <a:extLst>
                <a:ext uri="{FF2B5EF4-FFF2-40B4-BE49-F238E27FC236}">
                  <a16:creationId xmlns:a16="http://schemas.microsoft.com/office/drawing/2014/main" id="{46D96CBD-C997-7A2A-6967-5A1627FADBF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64;p26">
              <a:extLst>
                <a:ext uri="{FF2B5EF4-FFF2-40B4-BE49-F238E27FC236}">
                  <a16:creationId xmlns:a16="http://schemas.microsoft.com/office/drawing/2014/main" id="{6BCD94DF-A03B-D1A8-F8BC-2CCE532AF53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2" descr="WANDS Logo">
            <a:extLst>
              <a:ext uri="{FF2B5EF4-FFF2-40B4-BE49-F238E27FC236}">
                <a16:creationId xmlns:a16="http://schemas.microsoft.com/office/drawing/2014/main" id="{31AFF564-7273-19F6-1BA9-AA4E9F7991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0" y="277739"/>
            <a:ext cx="1647714" cy="4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0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D220-9F46-A60E-76B2-545161A6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42EFB-5A01-F18B-EA76-6D3C74AF8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0D571-A735-17CC-B419-73F8F898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ABF92-3B16-AE44-CDE0-17AD4E21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AECB9-EDE9-86FB-1775-446AE113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  <p:grpSp>
        <p:nvGrpSpPr>
          <p:cNvPr id="7" name="Google Shape;162;p26">
            <a:extLst>
              <a:ext uri="{FF2B5EF4-FFF2-40B4-BE49-F238E27FC236}">
                <a16:creationId xmlns:a16="http://schemas.microsoft.com/office/drawing/2014/main" id="{53EFF5DF-5F88-02CE-66CE-8FE867B13D38}"/>
              </a:ext>
            </a:extLst>
          </p:cNvPr>
          <p:cNvGrpSpPr/>
          <p:nvPr userDrawn="1"/>
        </p:nvGrpSpPr>
        <p:grpSpPr>
          <a:xfrm>
            <a:off x="-6805256" y="-4800601"/>
            <a:ext cx="23622562" cy="15304119"/>
            <a:chOff x="-5121707" y="-3896607"/>
            <a:chExt cx="18958404" cy="12282396"/>
          </a:xfrm>
        </p:grpSpPr>
        <p:pic>
          <p:nvPicPr>
            <p:cNvPr id="8" name="Google Shape;163;p26">
              <a:extLst>
                <a:ext uri="{FF2B5EF4-FFF2-40B4-BE49-F238E27FC236}">
                  <a16:creationId xmlns:a16="http://schemas.microsoft.com/office/drawing/2014/main" id="{B0F404A2-2EDF-8A74-5615-9F09A1924C5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64;p26">
              <a:extLst>
                <a:ext uri="{FF2B5EF4-FFF2-40B4-BE49-F238E27FC236}">
                  <a16:creationId xmlns:a16="http://schemas.microsoft.com/office/drawing/2014/main" id="{A4356205-368F-C0E5-16AB-FC3E0078960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2" descr="WANDS Logo">
            <a:extLst>
              <a:ext uri="{FF2B5EF4-FFF2-40B4-BE49-F238E27FC236}">
                <a16:creationId xmlns:a16="http://schemas.microsoft.com/office/drawing/2014/main" id="{A1DF8030-6947-236D-4CC4-CA70F99CA8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0" y="277739"/>
            <a:ext cx="1647714" cy="4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8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D257-1923-CD6A-95EC-998DFBA2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7BB1-973A-9EE4-38F6-4B87822E5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4535C-9434-5050-29D0-1E4CA969E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66490-3B78-5B65-9B30-2B5EEBEA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3CD66-231A-6583-9800-261477BF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C5136-9CF4-3B20-09CD-C5928C81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  <p:grpSp>
        <p:nvGrpSpPr>
          <p:cNvPr id="8" name="Google Shape;162;p26">
            <a:extLst>
              <a:ext uri="{FF2B5EF4-FFF2-40B4-BE49-F238E27FC236}">
                <a16:creationId xmlns:a16="http://schemas.microsoft.com/office/drawing/2014/main" id="{5D642802-6F88-CC83-632E-B1F8E3773C3D}"/>
              </a:ext>
            </a:extLst>
          </p:cNvPr>
          <p:cNvGrpSpPr/>
          <p:nvPr userDrawn="1"/>
        </p:nvGrpSpPr>
        <p:grpSpPr>
          <a:xfrm>
            <a:off x="-6805256" y="-4800601"/>
            <a:ext cx="23622562" cy="15304119"/>
            <a:chOff x="-5121707" y="-3896607"/>
            <a:chExt cx="18958404" cy="12282396"/>
          </a:xfrm>
        </p:grpSpPr>
        <p:pic>
          <p:nvPicPr>
            <p:cNvPr id="9" name="Google Shape;163;p26">
              <a:extLst>
                <a:ext uri="{FF2B5EF4-FFF2-40B4-BE49-F238E27FC236}">
                  <a16:creationId xmlns:a16="http://schemas.microsoft.com/office/drawing/2014/main" id="{112153E1-AEC4-CA8F-F161-938FACE018C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64;p26">
              <a:extLst>
                <a:ext uri="{FF2B5EF4-FFF2-40B4-BE49-F238E27FC236}">
                  <a16:creationId xmlns:a16="http://schemas.microsoft.com/office/drawing/2014/main" id="{447BB155-7D36-A4DB-E539-462F8AF9F37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2" descr="WANDS Logo">
            <a:extLst>
              <a:ext uri="{FF2B5EF4-FFF2-40B4-BE49-F238E27FC236}">
                <a16:creationId xmlns:a16="http://schemas.microsoft.com/office/drawing/2014/main" id="{4F3F3576-F710-C92E-4946-F899306D2C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0" y="277739"/>
            <a:ext cx="1647714" cy="4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7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7468-5835-9552-80DC-BF7D623A1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2AE2F-8645-5C19-AD36-E3A766AA9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BDDFE-7B5A-7FF8-02FC-117AB4FA6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B758E-23F7-3E97-D003-4769A00AC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85F97-6A6F-E6DF-91D0-8E9354068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606BB-1CA9-6FBD-DBFF-A21AD838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746A98-40C1-D6F3-BDDD-1FF59D29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5D918C-B54B-9F21-819A-19C61859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  <p:grpSp>
        <p:nvGrpSpPr>
          <p:cNvPr id="10" name="Google Shape;162;p26">
            <a:extLst>
              <a:ext uri="{FF2B5EF4-FFF2-40B4-BE49-F238E27FC236}">
                <a16:creationId xmlns:a16="http://schemas.microsoft.com/office/drawing/2014/main" id="{3CD677E1-32B0-22D4-32D5-351F39DACF29}"/>
              </a:ext>
            </a:extLst>
          </p:cNvPr>
          <p:cNvGrpSpPr/>
          <p:nvPr userDrawn="1"/>
        </p:nvGrpSpPr>
        <p:grpSpPr>
          <a:xfrm>
            <a:off x="-6805256" y="-4800601"/>
            <a:ext cx="23622562" cy="15304119"/>
            <a:chOff x="-5121707" y="-3896607"/>
            <a:chExt cx="18958404" cy="12282396"/>
          </a:xfrm>
        </p:grpSpPr>
        <p:pic>
          <p:nvPicPr>
            <p:cNvPr id="11" name="Google Shape;163;p26">
              <a:extLst>
                <a:ext uri="{FF2B5EF4-FFF2-40B4-BE49-F238E27FC236}">
                  <a16:creationId xmlns:a16="http://schemas.microsoft.com/office/drawing/2014/main" id="{9A940ADC-F2CC-EBCD-685B-5ABD5959A04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64;p26">
              <a:extLst>
                <a:ext uri="{FF2B5EF4-FFF2-40B4-BE49-F238E27FC236}">
                  <a16:creationId xmlns:a16="http://schemas.microsoft.com/office/drawing/2014/main" id="{79DAA451-99EF-8555-9986-4EB4F5F7473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2" descr="WANDS Logo">
            <a:extLst>
              <a:ext uri="{FF2B5EF4-FFF2-40B4-BE49-F238E27FC236}">
                <a16:creationId xmlns:a16="http://schemas.microsoft.com/office/drawing/2014/main" id="{7218F46C-C973-6EA2-1A2C-82D7393404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0" y="277739"/>
            <a:ext cx="1647714" cy="4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3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DA27-DE37-FE61-1282-FDD33020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4FC79-C464-BBE7-543D-BEC1C5D2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F4BD0-BFB3-FCE2-0157-0E985B1C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7C3FE-76F7-E2A8-0FAB-057DF4F4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  <p:grpSp>
        <p:nvGrpSpPr>
          <p:cNvPr id="6" name="Google Shape;162;p26">
            <a:extLst>
              <a:ext uri="{FF2B5EF4-FFF2-40B4-BE49-F238E27FC236}">
                <a16:creationId xmlns:a16="http://schemas.microsoft.com/office/drawing/2014/main" id="{35F64C6D-63A0-6426-D9D3-44DE84F9EF2B}"/>
              </a:ext>
            </a:extLst>
          </p:cNvPr>
          <p:cNvGrpSpPr/>
          <p:nvPr userDrawn="1"/>
        </p:nvGrpSpPr>
        <p:grpSpPr>
          <a:xfrm>
            <a:off x="-6805256" y="-4800601"/>
            <a:ext cx="23622562" cy="15304119"/>
            <a:chOff x="-5121707" y="-3896607"/>
            <a:chExt cx="18958404" cy="12282396"/>
          </a:xfrm>
        </p:grpSpPr>
        <p:pic>
          <p:nvPicPr>
            <p:cNvPr id="7" name="Google Shape;163;p26">
              <a:extLst>
                <a:ext uri="{FF2B5EF4-FFF2-40B4-BE49-F238E27FC236}">
                  <a16:creationId xmlns:a16="http://schemas.microsoft.com/office/drawing/2014/main" id="{DF56EFBF-3908-F4CD-B81F-C13CD4BDE8F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64;p26">
              <a:extLst>
                <a:ext uri="{FF2B5EF4-FFF2-40B4-BE49-F238E27FC236}">
                  <a16:creationId xmlns:a16="http://schemas.microsoft.com/office/drawing/2014/main" id="{2AC078D7-FB1B-9FEC-39F6-0FB7D1E1F23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2" descr="WANDS Logo">
            <a:extLst>
              <a:ext uri="{FF2B5EF4-FFF2-40B4-BE49-F238E27FC236}">
                <a16:creationId xmlns:a16="http://schemas.microsoft.com/office/drawing/2014/main" id="{B17EBA60-5EF0-F23C-519B-D5A34B44BB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0" y="277739"/>
            <a:ext cx="1647714" cy="4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17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32A92-0CA3-C899-D7A9-DD6C66D03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D4633-C84E-E86C-F5A3-3DEB33A7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2B615-ECDC-3240-EC21-1FCE9021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  <p:grpSp>
        <p:nvGrpSpPr>
          <p:cNvPr id="5" name="Google Shape;162;p26">
            <a:extLst>
              <a:ext uri="{FF2B5EF4-FFF2-40B4-BE49-F238E27FC236}">
                <a16:creationId xmlns:a16="http://schemas.microsoft.com/office/drawing/2014/main" id="{89DF0D53-D522-752D-70FE-FA1130B33DFA}"/>
              </a:ext>
            </a:extLst>
          </p:cNvPr>
          <p:cNvGrpSpPr/>
          <p:nvPr userDrawn="1"/>
        </p:nvGrpSpPr>
        <p:grpSpPr>
          <a:xfrm>
            <a:off x="-6805256" y="-4800601"/>
            <a:ext cx="23622562" cy="15304119"/>
            <a:chOff x="-5121707" y="-3896607"/>
            <a:chExt cx="18958404" cy="12282396"/>
          </a:xfrm>
        </p:grpSpPr>
        <p:pic>
          <p:nvPicPr>
            <p:cNvPr id="6" name="Google Shape;163;p26">
              <a:extLst>
                <a:ext uri="{FF2B5EF4-FFF2-40B4-BE49-F238E27FC236}">
                  <a16:creationId xmlns:a16="http://schemas.microsoft.com/office/drawing/2014/main" id="{FD4DFE74-8FFE-CF57-6B1F-D6F69248E52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64;p26">
              <a:extLst>
                <a:ext uri="{FF2B5EF4-FFF2-40B4-BE49-F238E27FC236}">
                  <a16:creationId xmlns:a16="http://schemas.microsoft.com/office/drawing/2014/main" id="{B1198CC0-B008-83BF-3E49-9A54F62264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2" descr="WANDS Logo">
            <a:extLst>
              <a:ext uri="{FF2B5EF4-FFF2-40B4-BE49-F238E27FC236}">
                <a16:creationId xmlns:a16="http://schemas.microsoft.com/office/drawing/2014/main" id="{4369B179-0CEC-AD4F-8C8B-1BC8EB4417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0" y="277739"/>
            <a:ext cx="1647714" cy="4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6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78B19-8A67-7CD1-EB24-ACB1DD0B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FFC6-A01A-4895-3802-3C7A3C74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D7352-1CDF-4446-CF43-A613F5665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511E1-26FD-EB2A-9569-33610D3D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D9B75-6F6E-50A1-ABCC-8F560D87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95687-817C-E461-F46F-F0778249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  <p:grpSp>
        <p:nvGrpSpPr>
          <p:cNvPr id="8" name="Google Shape;162;p26">
            <a:extLst>
              <a:ext uri="{FF2B5EF4-FFF2-40B4-BE49-F238E27FC236}">
                <a16:creationId xmlns:a16="http://schemas.microsoft.com/office/drawing/2014/main" id="{0480CF48-9DCC-6A34-601C-42473A3D11EF}"/>
              </a:ext>
            </a:extLst>
          </p:cNvPr>
          <p:cNvGrpSpPr/>
          <p:nvPr userDrawn="1"/>
        </p:nvGrpSpPr>
        <p:grpSpPr>
          <a:xfrm>
            <a:off x="-6805256" y="-4800601"/>
            <a:ext cx="23622562" cy="15304119"/>
            <a:chOff x="-5121707" y="-3896607"/>
            <a:chExt cx="18958404" cy="12282396"/>
          </a:xfrm>
        </p:grpSpPr>
        <p:pic>
          <p:nvPicPr>
            <p:cNvPr id="9" name="Google Shape;163;p26">
              <a:extLst>
                <a:ext uri="{FF2B5EF4-FFF2-40B4-BE49-F238E27FC236}">
                  <a16:creationId xmlns:a16="http://schemas.microsoft.com/office/drawing/2014/main" id="{BE19BA5B-48B4-2441-5AEF-A37079929C5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64;p26">
              <a:extLst>
                <a:ext uri="{FF2B5EF4-FFF2-40B4-BE49-F238E27FC236}">
                  <a16:creationId xmlns:a16="http://schemas.microsoft.com/office/drawing/2014/main" id="{C078A727-8F67-F3FC-4000-8694E9620DA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2" descr="WANDS Logo">
            <a:extLst>
              <a:ext uri="{FF2B5EF4-FFF2-40B4-BE49-F238E27FC236}">
                <a16:creationId xmlns:a16="http://schemas.microsoft.com/office/drawing/2014/main" id="{1D83F17D-C40F-E9FB-B213-588EA90A32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0" y="277739"/>
            <a:ext cx="1647714" cy="4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11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D909-2C49-F835-1EFB-3A8B8898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8E1AB-F278-6E64-2438-C0BA37A70A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443E4-F0A9-3251-8E6F-55E646B97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4E014-7267-8BC2-AF11-DDEDB463E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1C6E1-448D-37BD-82AB-3A08BDD8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58F4E-668E-F036-5312-715790BB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  <p:grpSp>
        <p:nvGrpSpPr>
          <p:cNvPr id="8" name="Google Shape;162;p26">
            <a:extLst>
              <a:ext uri="{FF2B5EF4-FFF2-40B4-BE49-F238E27FC236}">
                <a16:creationId xmlns:a16="http://schemas.microsoft.com/office/drawing/2014/main" id="{CB1EF4DB-352C-961C-FE18-CAE2B41A10A5}"/>
              </a:ext>
            </a:extLst>
          </p:cNvPr>
          <p:cNvGrpSpPr/>
          <p:nvPr userDrawn="1"/>
        </p:nvGrpSpPr>
        <p:grpSpPr>
          <a:xfrm>
            <a:off x="-6805256" y="-4800601"/>
            <a:ext cx="23622562" cy="15304119"/>
            <a:chOff x="-5121707" y="-3896607"/>
            <a:chExt cx="18958404" cy="12282396"/>
          </a:xfrm>
        </p:grpSpPr>
        <p:pic>
          <p:nvPicPr>
            <p:cNvPr id="9" name="Google Shape;163;p26">
              <a:extLst>
                <a:ext uri="{FF2B5EF4-FFF2-40B4-BE49-F238E27FC236}">
                  <a16:creationId xmlns:a16="http://schemas.microsoft.com/office/drawing/2014/main" id="{5A50F48E-3E1F-CBA9-05ED-5BC844641CB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6886526" flipH="1">
              <a:off x="6996455" y="-2508075"/>
              <a:ext cx="6349545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64;p26">
              <a:extLst>
                <a:ext uri="{FF2B5EF4-FFF2-40B4-BE49-F238E27FC236}">
                  <a16:creationId xmlns:a16="http://schemas.microsoft.com/office/drawing/2014/main" id="{5FA6A7E9-04AB-A07E-8EC1-445FDB2C709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969597">
              <a:off x="-5315200" y="1853115"/>
              <a:ext cx="9144002" cy="37058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2" descr="WANDS Logo">
            <a:extLst>
              <a:ext uri="{FF2B5EF4-FFF2-40B4-BE49-F238E27FC236}">
                <a16:creationId xmlns:a16="http://schemas.microsoft.com/office/drawing/2014/main" id="{E8121523-8369-F43A-4A1A-5576DB715B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30" y="277739"/>
            <a:ext cx="1647714" cy="43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21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EC200-7610-1F5B-6E95-BC3DE823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E65B3-1ED9-5153-5B03-3E4C93F7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89EBE-4899-2B7E-59BE-17AEFC1B4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BEE75-4D2D-4569-90B7-A634CD296E67}" type="datetimeFigureOut">
              <a:rPr lang="en-SG" smtClean="0"/>
              <a:t>4/11/2025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138C-059A-945C-44EB-2E34E1DED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A6BF0-FA85-EB18-7F9C-E396D60F3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4481-9127-4828-BC43-4CFA487BD5E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778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688289" y="5832302"/>
            <a:ext cx="1908175" cy="9810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SG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1039173" y="1324179"/>
            <a:ext cx="11152827" cy="201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eaLnBrk="1" hangingPunct="1">
              <a:spcAft>
                <a:spcPts val="0"/>
              </a:spcAf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Experience Paper: Adopting Activity Recognition in</a:t>
            </a:r>
          </a:p>
          <a:p>
            <a:pPr eaLnBrk="1" hangingPunct="1">
              <a:spcAft>
                <a:spcPts val="0"/>
              </a:spcAf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On-demand Food Delivery Business</a:t>
            </a:r>
            <a:endParaRPr lang="ja-JP" alt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C6CC37EA-F9E4-D44F-AECC-8AE1F96EC3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1200" y="3337165"/>
                <a:ext cx="8716217" cy="19605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itchFamily="34" charset="0"/>
                </a:endParaRPr>
              </a:p>
              <a:p>
                <a:pPr marL="342900" lvl="0" indent="-342900" fontAlgn="base"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kern="0" dirty="0">
                          <a:latin typeface="Arial" panose="020B0604020202020204" pitchFamily="34" charset="0"/>
                          <a:ea typeface="ＭＳ Ｐゴシック"/>
                          <a:cs typeface="Arial" pitchFamily="34" charset="0"/>
                        </a:rPr>
                        <m:t>Huatao</m:t>
                      </m:r>
                      <m:r>
                        <m:rPr>
                          <m:nor/>
                        </m:rPr>
                        <a:rPr lang="en-US" sz="2000" b="1" kern="0" dirty="0">
                          <a:latin typeface="Arial" panose="020B0604020202020204" pitchFamily="34" charset="0"/>
                          <a:ea typeface="ＭＳ Ｐゴシック"/>
                          <a:cs typeface="Arial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1" i="1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Xu</m:t>
                          </m:r>
                        </m:e>
                        <m:sup>
                          <m:r>
                            <a:rPr lang="en-US" sz="2000" b="1" i="0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000" b="1" i="0" kern="0" dirty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1" kern="0" dirty="0">
                          <a:latin typeface="Arial" panose="020B0604020202020204" pitchFamily="34" charset="0"/>
                          <a:ea typeface="ＭＳ Ｐゴシック"/>
                          <a:cs typeface="Arial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sz="2000" b="1" i="1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Yan</m:t>
                          </m:r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Zhang</m:t>
                          </m:r>
                        </m:e>
                        <m:sup>
                          <m:r>
                            <a:rPr lang="en-US" sz="2000" b="1" i="0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  <m:t>𝟐</m:t>
                          </m:r>
                          <m:r>
                            <a:rPr lang="en-US" sz="2000" b="1" i="0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1" kern="0" dirty="0">
                          <a:latin typeface="Arial" panose="020B0604020202020204" pitchFamily="34" charset="0"/>
                          <a:ea typeface="ＭＳ Ｐゴシック"/>
                          <a:cs typeface="Arial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sz="2000" b="1" i="1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Wei</m:t>
                          </m:r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Gao</m:t>
                          </m:r>
                        </m:e>
                        <m:sup>
                          <m:r>
                            <a:rPr lang="en-US" sz="2000" b="1" i="0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  <m:t>𝟐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1" kern="0" dirty="0">
                          <a:latin typeface="Arial" panose="020B0604020202020204" pitchFamily="34" charset="0"/>
                          <a:ea typeface="ＭＳ Ｐゴシック"/>
                          <a:cs typeface="Arial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sz="2000" b="1" i="1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Guobin</m:t>
                          </m:r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Shen</m:t>
                          </m:r>
                        </m:e>
                        <m:sup>
                          <m:r>
                            <a:rPr lang="en-US" sz="2000" b="1" i="0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  <m:t>𝟑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 b="1" kern="0" dirty="0">
                          <a:latin typeface="Arial" panose="020B0604020202020204" pitchFamily="34" charset="0"/>
                          <a:ea typeface="ＭＳ Ｐゴシック"/>
                          <a:cs typeface="Arial" pitchFamily="34" charset="0"/>
                        </a:rPr>
                        <m:t>, </m:t>
                      </m:r>
                      <m:sSup>
                        <m:sSupPr>
                          <m:ctrlPr>
                            <a:rPr lang="en-US" sz="2000" b="1" i="1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Mo</m:t>
                          </m:r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Li</m:t>
                          </m:r>
                          <m:r>
                            <m:rPr>
                              <m:nor/>
                            </m:rPr>
                            <a:rPr lang="en-US" sz="2000" b="1" kern="0" dirty="0">
                              <a:latin typeface="Arial" panose="020B0604020202020204" pitchFamily="34" charset="0"/>
                              <a:ea typeface="ＭＳ Ｐゴシック"/>
                              <a:cs typeface="Arial" pitchFamily="34" charset="0"/>
                            </a:rPr>
                            <m:t> </m:t>
                          </m:r>
                        </m:e>
                        <m:sup>
                          <m:r>
                            <a:rPr lang="en-US" sz="2000" b="1" i="0" kern="0" dirty="0" smtClean="0">
                              <a:latin typeface="Cambria Math" panose="02040503050406030204" pitchFamily="18" charset="0"/>
                              <a:ea typeface="ＭＳ Ｐゴシック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kern="0" dirty="0">
                  <a:latin typeface="Arial" panose="020B0604020202020204" pitchFamily="34" charset="0"/>
                  <a:ea typeface="ＭＳ Ｐゴシック"/>
                  <a:cs typeface="Arial" pitchFamily="34" charset="0"/>
                </a:endParaRPr>
              </a:p>
              <a:p>
                <a:pPr marL="342900" lvl="0" indent="-342900" fontAlgn="base">
                  <a:spcAft>
                    <a:spcPct val="0"/>
                  </a:spcAft>
                  <a:defRPr/>
                </a:pPr>
                <a:endParaRPr lang="en-US" sz="1600" i="1" kern="0" dirty="0">
                  <a:latin typeface="Arial" panose="020B0604020202020204" pitchFamily="34" charset="0"/>
                  <a:ea typeface="ＭＳ Ｐゴシック"/>
                  <a:cs typeface="Arial" pitchFamily="34" charset="0"/>
                </a:endParaRPr>
              </a:p>
              <a:p>
                <a:pPr marL="342900" lvl="0" indent="-342900" algn="ctr" fontAlgn="base">
                  <a:spcAft>
                    <a:spcPct val="0"/>
                  </a:spcAft>
                  <a:defRPr/>
                </a:pPr>
                <a:r>
                  <a:rPr lang="en-US" b="1" u="sng" kern="0" dirty="0">
                    <a:latin typeface="Arial" panose="020B0604020202020204" pitchFamily="34" charset="0"/>
                    <a:ea typeface="ＭＳ Ｐゴシック"/>
                    <a:cs typeface="Arial" pitchFamily="34" charset="0"/>
                  </a:rPr>
                  <a:t>Presenter: </a:t>
                </a:r>
                <a:r>
                  <a:rPr lang="en-US" b="1" u="sng" kern="0" dirty="0" err="1">
                    <a:latin typeface="Arial" panose="020B0604020202020204" pitchFamily="34" charset="0"/>
                    <a:ea typeface="ＭＳ Ｐゴシック"/>
                    <a:cs typeface="Arial" pitchFamily="34" charset="0"/>
                  </a:rPr>
                  <a:t>Huatao</a:t>
                </a:r>
                <a:r>
                  <a:rPr lang="en-US" b="1" u="sng" kern="0" dirty="0">
                    <a:latin typeface="Arial" panose="020B0604020202020204" pitchFamily="34" charset="0"/>
                    <a:ea typeface="ＭＳ Ｐゴシック"/>
                    <a:cs typeface="Arial" pitchFamily="34" charset="0"/>
                  </a:rPr>
                  <a:t> Xu</a:t>
                </a:r>
              </a:p>
              <a:p>
                <a:pPr marL="342900" lvl="0" indent="-342900" fontAlgn="base">
                  <a:spcAft>
                    <a:spcPct val="0"/>
                  </a:spcAft>
                  <a:defRPr/>
                </a:pPr>
                <a:endParaRPr lang="en-US" sz="1600" i="1" kern="0" dirty="0">
                  <a:latin typeface="Arial" panose="020B0604020202020204" pitchFamily="34" charset="0"/>
                  <a:ea typeface="ＭＳ Ｐゴシック"/>
                  <a:cs typeface="Arial" pitchFamily="34" charset="0"/>
                </a:endParaRPr>
              </a:p>
              <a:p>
                <a:pPr marL="342900" lvl="0" indent="-342900" fontAlgn="base">
                  <a:spcAft>
                    <a:spcPct val="0"/>
                  </a:spcAft>
                  <a:defRPr/>
                </a:pPr>
                <a:r>
                  <a:rPr lang="en-US" sz="1600" i="1" kern="0" dirty="0">
                    <a:latin typeface="Arial" panose="020B0604020202020204" pitchFamily="34" charset="0"/>
                    <a:ea typeface="ＭＳ Ｐゴシック"/>
                    <a:cs typeface="Arial" pitchFamily="34" charset="0"/>
                  </a:rPr>
                  <a:t>Hong Kong University of Science and Technology, </a:t>
                </a:r>
                <a:r>
                  <a:rPr lang="en-US" sz="1600" i="1" kern="0" dirty="0" err="1">
                    <a:latin typeface="Arial" panose="020B0604020202020204" pitchFamily="34" charset="0"/>
                    <a:ea typeface="ＭＳ Ｐゴシック"/>
                    <a:cs typeface="Arial" pitchFamily="34" charset="0"/>
                  </a:rPr>
                  <a:t>Rajax</a:t>
                </a:r>
                <a:r>
                  <a:rPr lang="en-US" sz="1600" i="1" kern="0" dirty="0">
                    <a:latin typeface="Arial" panose="020B0604020202020204" pitchFamily="34" charset="0"/>
                    <a:ea typeface="ＭＳ Ｐゴシック"/>
                    <a:cs typeface="Arial" pitchFamily="34" charset="0"/>
                  </a:rPr>
                  <a:t> Network Technology (ele.me),</a:t>
                </a:r>
              </a:p>
              <a:p>
                <a:pPr marL="342900" lvl="0" indent="-342900" fontAlgn="base">
                  <a:spcAft>
                    <a:spcPct val="0"/>
                  </a:spcAft>
                  <a:defRPr/>
                </a:pPr>
                <a:r>
                  <a:rPr lang="en-US" sz="1600" i="1" kern="0" dirty="0">
                    <a:latin typeface="Arial" panose="020B0604020202020204" pitchFamily="34" charset="0"/>
                    <a:ea typeface="ＭＳ Ｐゴシック"/>
                    <a:cs typeface="Arial" pitchFamily="34" charset="0"/>
                  </a:rPr>
                  <a:t>Hong Kong University of Science and Technology (Guangzhou)</a:t>
                </a:r>
                <a:endParaRPr kumimoji="0" lang="en-US" sz="16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ＭＳ Ｐゴシック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C6CC37EA-F9E4-D44F-AECC-8AE1F96EC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1200" y="3337165"/>
                <a:ext cx="8716217" cy="1960585"/>
              </a:xfrm>
              <a:prstGeom prst="rect">
                <a:avLst/>
              </a:prstGeom>
              <a:blipFill>
                <a:blip r:embed="rId2"/>
                <a:stretch>
                  <a:fillRect l="-42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 descr="Li. M. G. – Page 2 – HKUST">
            <a:extLst>
              <a:ext uri="{FF2B5EF4-FFF2-40B4-BE49-F238E27FC236}">
                <a16:creationId xmlns:a16="http://schemas.microsoft.com/office/drawing/2014/main" id="{0AD3EC63-FA69-F044-AF43-5233FA88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10" y="5578864"/>
            <a:ext cx="2153698" cy="6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饿了么-FoodTalks食品公司库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0" b="21533"/>
          <a:stretch/>
        </p:blipFill>
        <p:spPr bwMode="auto">
          <a:xfrm>
            <a:off x="6751477" y="5512261"/>
            <a:ext cx="2290718" cy="75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107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LIMU-BERT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pioneering sensor foundation model.</a:t>
            </a:r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40580994-728D-D94F-874D-64971D71BB69}"/>
              </a:ext>
            </a:extLst>
          </p:cNvPr>
          <p:cNvSpPr txBox="1"/>
          <p:nvPr/>
        </p:nvSpPr>
        <p:spPr>
          <a:xfrm>
            <a:off x="1130766" y="5056298"/>
            <a:ext cx="2209792" cy="369332"/>
          </a:xfrm>
          <a:prstGeom prst="rect">
            <a:avLst/>
          </a:prstGeom>
          <a:noFill/>
          <a:ln w="28575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Text Data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圆角矩形 31">
            <a:extLst>
              <a:ext uri="{FF2B5EF4-FFF2-40B4-BE49-F238E27FC236}">
                <a16:creationId xmlns:a16="http://schemas.microsoft.com/office/drawing/2014/main" id="{BE5BEF02-2692-E14C-9262-7F8E3D5DECF8}"/>
              </a:ext>
            </a:extLst>
          </p:cNvPr>
          <p:cNvSpPr/>
          <p:nvPr/>
        </p:nvSpPr>
        <p:spPr>
          <a:xfrm>
            <a:off x="2937183" y="2951494"/>
            <a:ext cx="1248694" cy="583941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solidFill>
              <a:srgbClr val="9BBB59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Task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lassifier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BDC1E614-69FA-914A-B301-999BEB947880}"/>
              </a:ext>
            </a:extLst>
          </p:cNvPr>
          <p:cNvSpPr/>
          <p:nvPr/>
        </p:nvSpPr>
        <p:spPr>
          <a:xfrm>
            <a:off x="1117692" y="4228192"/>
            <a:ext cx="2222866" cy="697423"/>
          </a:xfrm>
          <a:prstGeom prst="roundRect">
            <a:avLst/>
          </a:prstGeom>
          <a:solidFill>
            <a:srgbClr val="8064A2">
              <a:lumMod val="40000"/>
              <a:lumOff val="60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BERT</a:t>
            </a:r>
          </a:p>
        </p:txBody>
      </p:sp>
      <p:sp>
        <p:nvSpPr>
          <p:cNvPr id="7" name="圆角矩形 21">
            <a:extLst>
              <a:ext uri="{FF2B5EF4-FFF2-40B4-BE49-F238E27FC236}">
                <a16:creationId xmlns:a16="http://schemas.microsoft.com/office/drawing/2014/main" id="{6ED1FDC7-F579-3544-AA3E-1C9932518104}"/>
              </a:ext>
            </a:extLst>
          </p:cNvPr>
          <p:cNvSpPr/>
          <p:nvPr/>
        </p:nvSpPr>
        <p:spPr>
          <a:xfrm>
            <a:off x="472466" y="2951501"/>
            <a:ext cx="1103340" cy="57681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MLM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lassifier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圆角矩形 22">
            <a:extLst>
              <a:ext uri="{FF2B5EF4-FFF2-40B4-BE49-F238E27FC236}">
                <a16:creationId xmlns:a16="http://schemas.microsoft.com/office/drawing/2014/main" id="{1E1B02FA-360D-1B4F-A81B-FD6C355D44DF}"/>
              </a:ext>
            </a:extLst>
          </p:cNvPr>
          <p:cNvSpPr/>
          <p:nvPr/>
        </p:nvSpPr>
        <p:spPr>
          <a:xfrm>
            <a:off x="1633585" y="2951494"/>
            <a:ext cx="1248694" cy="57681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NSP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lassifier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81CF7CFA-9A3A-5749-8591-8B40601132EC}"/>
              </a:ext>
            </a:extLst>
          </p:cNvPr>
          <p:cNvGrpSpPr/>
          <p:nvPr/>
        </p:nvGrpSpPr>
        <p:grpSpPr>
          <a:xfrm>
            <a:off x="1096912" y="3650768"/>
            <a:ext cx="2331275" cy="402026"/>
            <a:chOff x="1398368" y="2792606"/>
            <a:chExt cx="2331275" cy="402026"/>
          </a:xfrm>
          <a:solidFill>
            <a:srgbClr val="8064A2">
              <a:lumMod val="40000"/>
              <a:lumOff val="60000"/>
            </a:srgbClr>
          </a:solidFill>
        </p:grpSpPr>
        <p:sp>
          <p:nvSpPr>
            <p:cNvPr id="10" name="矩形 20">
              <a:extLst>
                <a:ext uri="{FF2B5EF4-FFF2-40B4-BE49-F238E27FC236}">
                  <a16:creationId xmlns:a16="http://schemas.microsoft.com/office/drawing/2014/main" id="{C82E371F-1041-0C49-9E92-898DA8BE3739}"/>
                </a:ext>
              </a:extLst>
            </p:cNvPr>
            <p:cNvSpPr/>
            <p:nvPr/>
          </p:nvSpPr>
          <p:spPr>
            <a:xfrm>
              <a:off x="1398368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矩形 27">
              <a:extLst>
                <a:ext uri="{FF2B5EF4-FFF2-40B4-BE49-F238E27FC236}">
                  <a16:creationId xmlns:a16="http://schemas.microsoft.com/office/drawing/2014/main" id="{1E7F4D6A-5927-7449-8583-D983EBBB703C}"/>
                </a:ext>
              </a:extLst>
            </p:cNvPr>
            <p:cNvSpPr/>
            <p:nvPr/>
          </p:nvSpPr>
          <p:spPr>
            <a:xfrm>
              <a:off x="1654862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矩形 29">
              <a:extLst>
                <a:ext uri="{FF2B5EF4-FFF2-40B4-BE49-F238E27FC236}">
                  <a16:creationId xmlns:a16="http://schemas.microsoft.com/office/drawing/2014/main" id="{E2E24398-E200-E840-9F5C-6FB8902D32DB}"/>
                </a:ext>
              </a:extLst>
            </p:cNvPr>
            <p:cNvSpPr/>
            <p:nvPr/>
          </p:nvSpPr>
          <p:spPr>
            <a:xfrm>
              <a:off x="1905662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矩形 30">
              <a:extLst>
                <a:ext uri="{FF2B5EF4-FFF2-40B4-BE49-F238E27FC236}">
                  <a16:creationId xmlns:a16="http://schemas.microsoft.com/office/drawing/2014/main" id="{77370EE5-9B68-BE49-AC06-85567C8ACFD5}"/>
                </a:ext>
              </a:extLst>
            </p:cNvPr>
            <p:cNvSpPr/>
            <p:nvPr/>
          </p:nvSpPr>
          <p:spPr>
            <a:xfrm>
              <a:off x="2153748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矩形 28">
              <a:extLst>
                <a:ext uri="{FF2B5EF4-FFF2-40B4-BE49-F238E27FC236}">
                  <a16:creationId xmlns:a16="http://schemas.microsoft.com/office/drawing/2014/main" id="{9B04341F-C350-8B44-808F-116E5B09889F}"/>
                </a:ext>
              </a:extLst>
            </p:cNvPr>
            <p:cNvSpPr/>
            <p:nvPr/>
          </p:nvSpPr>
          <p:spPr>
            <a:xfrm>
              <a:off x="2396026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矩形 25">
              <a:extLst>
                <a:ext uri="{FF2B5EF4-FFF2-40B4-BE49-F238E27FC236}">
                  <a16:creationId xmlns:a16="http://schemas.microsoft.com/office/drawing/2014/main" id="{5163BED0-9068-8F4D-9347-848CE4A01078}"/>
                </a:ext>
              </a:extLst>
            </p:cNvPr>
            <p:cNvSpPr/>
            <p:nvPr/>
          </p:nvSpPr>
          <p:spPr>
            <a:xfrm>
              <a:off x="2624969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矩形 33">
              <a:extLst>
                <a:ext uri="{FF2B5EF4-FFF2-40B4-BE49-F238E27FC236}">
                  <a16:creationId xmlns:a16="http://schemas.microsoft.com/office/drawing/2014/main" id="{62DBAE62-BC88-DF4A-A0A4-6F3BF79EC2F0}"/>
                </a:ext>
              </a:extLst>
            </p:cNvPr>
            <p:cNvSpPr/>
            <p:nvPr/>
          </p:nvSpPr>
          <p:spPr>
            <a:xfrm>
              <a:off x="2881463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矩形 34">
              <a:extLst>
                <a:ext uri="{FF2B5EF4-FFF2-40B4-BE49-F238E27FC236}">
                  <a16:creationId xmlns:a16="http://schemas.microsoft.com/office/drawing/2014/main" id="{2C2260AA-8DDD-E840-ABA4-BEADB4F2181E}"/>
                </a:ext>
              </a:extLst>
            </p:cNvPr>
            <p:cNvSpPr/>
            <p:nvPr/>
          </p:nvSpPr>
          <p:spPr>
            <a:xfrm>
              <a:off x="3132263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矩形 35">
              <a:extLst>
                <a:ext uri="{FF2B5EF4-FFF2-40B4-BE49-F238E27FC236}">
                  <a16:creationId xmlns:a16="http://schemas.microsoft.com/office/drawing/2014/main" id="{36CD73E2-4B0C-7F4E-9467-CB14C4719D63}"/>
                </a:ext>
              </a:extLst>
            </p:cNvPr>
            <p:cNvSpPr/>
            <p:nvPr/>
          </p:nvSpPr>
          <p:spPr>
            <a:xfrm>
              <a:off x="3380349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矩形 36">
              <a:extLst>
                <a:ext uri="{FF2B5EF4-FFF2-40B4-BE49-F238E27FC236}">
                  <a16:creationId xmlns:a16="http://schemas.microsoft.com/office/drawing/2014/main" id="{FA7A1AA3-22B0-1C48-83FA-99A093D07383}"/>
                </a:ext>
              </a:extLst>
            </p:cNvPr>
            <p:cNvSpPr/>
            <p:nvPr/>
          </p:nvSpPr>
          <p:spPr>
            <a:xfrm>
              <a:off x="3622627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文本框 37">
            <a:extLst>
              <a:ext uri="{FF2B5EF4-FFF2-40B4-BE49-F238E27FC236}">
                <a16:creationId xmlns:a16="http://schemas.microsoft.com/office/drawing/2014/main" id="{0B6DE146-F534-AD4E-B806-F54BBD544B87}"/>
              </a:ext>
            </a:extLst>
          </p:cNvPr>
          <p:cNvSpPr txBox="1"/>
          <p:nvPr/>
        </p:nvSpPr>
        <p:spPr>
          <a:xfrm>
            <a:off x="5098861" y="5063422"/>
            <a:ext cx="2209792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宋体" panose="02010600030101010101" pitchFamily="2" charset="-122"/>
              </a:rPr>
              <a:t>IMU Data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21" name="圆角矩形 31">
            <a:extLst>
              <a:ext uri="{FF2B5EF4-FFF2-40B4-BE49-F238E27FC236}">
                <a16:creationId xmlns:a16="http://schemas.microsoft.com/office/drawing/2014/main" id="{F682866B-4CFF-B148-AB75-FBD86083F1D6}"/>
              </a:ext>
            </a:extLst>
          </p:cNvPr>
          <p:cNvSpPr/>
          <p:nvPr/>
        </p:nvSpPr>
        <p:spPr>
          <a:xfrm>
            <a:off x="6905278" y="2958618"/>
            <a:ext cx="1248694" cy="583941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solidFill>
              <a:srgbClr val="9BBB59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Task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lassifier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圆角矩形 4">
            <a:extLst>
              <a:ext uri="{FF2B5EF4-FFF2-40B4-BE49-F238E27FC236}">
                <a16:creationId xmlns:a16="http://schemas.microsoft.com/office/drawing/2014/main" id="{6F365381-8AB7-9043-935C-C52EBA7E47BF}"/>
              </a:ext>
            </a:extLst>
          </p:cNvPr>
          <p:cNvSpPr/>
          <p:nvPr/>
        </p:nvSpPr>
        <p:spPr>
          <a:xfrm>
            <a:off x="5085787" y="4235316"/>
            <a:ext cx="2222866" cy="697423"/>
          </a:xfrm>
          <a:prstGeom prst="roundRect">
            <a:avLst/>
          </a:prstGeom>
          <a:solidFill>
            <a:srgbClr val="8064A2">
              <a:lumMod val="40000"/>
              <a:lumOff val="60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BERT</a:t>
            </a:r>
          </a:p>
        </p:txBody>
      </p:sp>
      <p:sp>
        <p:nvSpPr>
          <p:cNvPr id="23" name="圆角矩形 21">
            <a:extLst>
              <a:ext uri="{FF2B5EF4-FFF2-40B4-BE49-F238E27FC236}">
                <a16:creationId xmlns:a16="http://schemas.microsoft.com/office/drawing/2014/main" id="{2F385DB7-0B66-3B4D-8A8F-4448F9408EBE}"/>
              </a:ext>
            </a:extLst>
          </p:cNvPr>
          <p:cNvSpPr/>
          <p:nvPr/>
        </p:nvSpPr>
        <p:spPr>
          <a:xfrm>
            <a:off x="4440561" y="2958625"/>
            <a:ext cx="1103340" cy="57681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MLM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lassifier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圆角矩形 22">
            <a:extLst>
              <a:ext uri="{FF2B5EF4-FFF2-40B4-BE49-F238E27FC236}">
                <a16:creationId xmlns:a16="http://schemas.microsoft.com/office/drawing/2014/main" id="{0FB64BCE-E397-B247-8F1D-EF737630BC26}"/>
              </a:ext>
            </a:extLst>
          </p:cNvPr>
          <p:cNvSpPr/>
          <p:nvPr/>
        </p:nvSpPr>
        <p:spPr>
          <a:xfrm>
            <a:off x="5601680" y="2958618"/>
            <a:ext cx="1248694" cy="57681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NSP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lassifier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5" name="组合 11">
            <a:extLst>
              <a:ext uri="{FF2B5EF4-FFF2-40B4-BE49-F238E27FC236}">
                <a16:creationId xmlns:a16="http://schemas.microsoft.com/office/drawing/2014/main" id="{20F72051-8FB9-F649-ADCC-2440873AF7BD}"/>
              </a:ext>
            </a:extLst>
          </p:cNvPr>
          <p:cNvGrpSpPr/>
          <p:nvPr/>
        </p:nvGrpSpPr>
        <p:grpSpPr>
          <a:xfrm>
            <a:off x="5065007" y="3657892"/>
            <a:ext cx="2331275" cy="402026"/>
            <a:chOff x="1398368" y="2792606"/>
            <a:chExt cx="2331275" cy="402026"/>
          </a:xfrm>
          <a:solidFill>
            <a:srgbClr val="8064A2">
              <a:lumMod val="40000"/>
              <a:lumOff val="60000"/>
            </a:srgbClr>
          </a:solidFill>
        </p:grpSpPr>
        <p:sp>
          <p:nvSpPr>
            <p:cNvPr id="26" name="矩形 20">
              <a:extLst>
                <a:ext uri="{FF2B5EF4-FFF2-40B4-BE49-F238E27FC236}">
                  <a16:creationId xmlns:a16="http://schemas.microsoft.com/office/drawing/2014/main" id="{16FFBF90-B503-0E49-ABD6-D2E95BDB712C}"/>
                </a:ext>
              </a:extLst>
            </p:cNvPr>
            <p:cNvSpPr/>
            <p:nvPr/>
          </p:nvSpPr>
          <p:spPr>
            <a:xfrm>
              <a:off x="1398368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矩形 27">
              <a:extLst>
                <a:ext uri="{FF2B5EF4-FFF2-40B4-BE49-F238E27FC236}">
                  <a16:creationId xmlns:a16="http://schemas.microsoft.com/office/drawing/2014/main" id="{2B8E7A1E-C98A-FB49-83F4-ABC36C923A98}"/>
                </a:ext>
              </a:extLst>
            </p:cNvPr>
            <p:cNvSpPr/>
            <p:nvPr/>
          </p:nvSpPr>
          <p:spPr>
            <a:xfrm>
              <a:off x="1654862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矩形 29">
              <a:extLst>
                <a:ext uri="{FF2B5EF4-FFF2-40B4-BE49-F238E27FC236}">
                  <a16:creationId xmlns:a16="http://schemas.microsoft.com/office/drawing/2014/main" id="{9D4D7782-BB97-804C-9C85-267D20A14D4A}"/>
                </a:ext>
              </a:extLst>
            </p:cNvPr>
            <p:cNvSpPr/>
            <p:nvPr/>
          </p:nvSpPr>
          <p:spPr>
            <a:xfrm>
              <a:off x="1905662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矩形 30">
              <a:extLst>
                <a:ext uri="{FF2B5EF4-FFF2-40B4-BE49-F238E27FC236}">
                  <a16:creationId xmlns:a16="http://schemas.microsoft.com/office/drawing/2014/main" id="{7CC2C74A-616C-594A-8BA1-3006D1282E5D}"/>
                </a:ext>
              </a:extLst>
            </p:cNvPr>
            <p:cNvSpPr/>
            <p:nvPr/>
          </p:nvSpPr>
          <p:spPr>
            <a:xfrm>
              <a:off x="2153748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矩形 28">
              <a:extLst>
                <a:ext uri="{FF2B5EF4-FFF2-40B4-BE49-F238E27FC236}">
                  <a16:creationId xmlns:a16="http://schemas.microsoft.com/office/drawing/2014/main" id="{4385D1E9-5596-E445-AC22-4BA1251C0620}"/>
                </a:ext>
              </a:extLst>
            </p:cNvPr>
            <p:cNvSpPr/>
            <p:nvPr/>
          </p:nvSpPr>
          <p:spPr>
            <a:xfrm>
              <a:off x="2396026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矩形 25">
              <a:extLst>
                <a:ext uri="{FF2B5EF4-FFF2-40B4-BE49-F238E27FC236}">
                  <a16:creationId xmlns:a16="http://schemas.microsoft.com/office/drawing/2014/main" id="{D7E22172-F1E8-BA4D-B3AC-6DAD6628B173}"/>
                </a:ext>
              </a:extLst>
            </p:cNvPr>
            <p:cNvSpPr/>
            <p:nvPr/>
          </p:nvSpPr>
          <p:spPr>
            <a:xfrm>
              <a:off x="2624969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矩形 33">
              <a:extLst>
                <a:ext uri="{FF2B5EF4-FFF2-40B4-BE49-F238E27FC236}">
                  <a16:creationId xmlns:a16="http://schemas.microsoft.com/office/drawing/2014/main" id="{53B5B65F-2DE8-1340-BC97-F3F4451B8C99}"/>
                </a:ext>
              </a:extLst>
            </p:cNvPr>
            <p:cNvSpPr/>
            <p:nvPr/>
          </p:nvSpPr>
          <p:spPr>
            <a:xfrm>
              <a:off x="2881463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矩形 34">
              <a:extLst>
                <a:ext uri="{FF2B5EF4-FFF2-40B4-BE49-F238E27FC236}">
                  <a16:creationId xmlns:a16="http://schemas.microsoft.com/office/drawing/2014/main" id="{8527B47A-78F3-2E48-BC22-783920A1E08D}"/>
                </a:ext>
              </a:extLst>
            </p:cNvPr>
            <p:cNvSpPr/>
            <p:nvPr/>
          </p:nvSpPr>
          <p:spPr>
            <a:xfrm>
              <a:off x="3132263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矩形 35">
              <a:extLst>
                <a:ext uri="{FF2B5EF4-FFF2-40B4-BE49-F238E27FC236}">
                  <a16:creationId xmlns:a16="http://schemas.microsoft.com/office/drawing/2014/main" id="{4BB8E13C-B9D9-A34B-BF0A-FA793D1E4B02}"/>
                </a:ext>
              </a:extLst>
            </p:cNvPr>
            <p:cNvSpPr/>
            <p:nvPr/>
          </p:nvSpPr>
          <p:spPr>
            <a:xfrm>
              <a:off x="3380349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矩形 36">
              <a:extLst>
                <a:ext uri="{FF2B5EF4-FFF2-40B4-BE49-F238E27FC236}">
                  <a16:creationId xmlns:a16="http://schemas.microsoft.com/office/drawing/2014/main" id="{938CC7C9-71CB-0849-9553-8316EF945A60}"/>
                </a:ext>
              </a:extLst>
            </p:cNvPr>
            <p:cNvSpPr/>
            <p:nvPr/>
          </p:nvSpPr>
          <p:spPr>
            <a:xfrm>
              <a:off x="3622627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6" name="Picture 13">
            <a:extLst>
              <a:ext uri="{FF2B5EF4-FFF2-40B4-BE49-F238E27FC236}">
                <a16:creationId xmlns:a16="http://schemas.microsoft.com/office/drawing/2014/main" id="{4D07329C-E069-E0A5-97AE-D0A85ACB39D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873895" y="5535065"/>
            <a:ext cx="737722" cy="75458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72467" y="6299806"/>
            <a:ext cx="11859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b="1" dirty="0"/>
              <a:t>Xu, </a:t>
            </a:r>
            <a:r>
              <a:rPr lang="en-US" sz="1400" b="1" dirty="0" err="1"/>
              <a:t>Huatao</a:t>
            </a:r>
            <a:r>
              <a:rPr lang="en-US" sz="1400" dirty="0"/>
              <a:t>, </a:t>
            </a:r>
            <a:r>
              <a:rPr lang="en-US" sz="1400" dirty="0" err="1"/>
              <a:t>Pengfei</a:t>
            </a:r>
            <a:r>
              <a:rPr lang="en-US" sz="1400" dirty="0"/>
              <a:t> Zhou, </a:t>
            </a:r>
            <a:r>
              <a:rPr lang="en-US" sz="1400" dirty="0" err="1"/>
              <a:t>Rui</a:t>
            </a:r>
            <a:r>
              <a:rPr lang="en-US" sz="1400" dirty="0"/>
              <a:t> Tan, Mo Li, and </a:t>
            </a:r>
            <a:r>
              <a:rPr lang="en-US" sz="1400" dirty="0" err="1"/>
              <a:t>Guobin</a:t>
            </a:r>
            <a:r>
              <a:rPr lang="en-US" sz="1400" dirty="0"/>
              <a:t> Shen. "</a:t>
            </a:r>
            <a:r>
              <a:rPr lang="en-US" sz="1400" dirty="0" err="1"/>
              <a:t>Limu-bert</a:t>
            </a:r>
            <a:r>
              <a:rPr lang="en-US" sz="1400" dirty="0"/>
              <a:t>: Unleashing the potential of unlabeled data for </a:t>
            </a:r>
            <a:r>
              <a:rPr lang="en-US" sz="1400" dirty="0" err="1"/>
              <a:t>imu</a:t>
            </a:r>
            <a:r>
              <a:rPr lang="en-US" sz="1400" dirty="0"/>
              <a:t> sensing applications." </a:t>
            </a:r>
          </a:p>
          <a:p>
            <a:r>
              <a:rPr lang="en-US" sz="1400" dirty="0" err="1"/>
              <a:t>SenSys</a:t>
            </a:r>
            <a:r>
              <a:rPr lang="en-US" sz="1400" dirty="0"/>
              <a:t> 2021. </a:t>
            </a:r>
            <a:r>
              <a:rPr lang="en-US" sz="1400" b="1" u="sng" dirty="0">
                <a:solidFill>
                  <a:srgbClr val="FF0000"/>
                </a:solidFill>
              </a:rPr>
              <a:t>Best Paper Runner-Up Award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74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LIMU-BERT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pioneering sensor foundation model.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文本框 37">
            <a:extLst>
              <a:ext uri="{FF2B5EF4-FFF2-40B4-BE49-F238E27FC236}">
                <a16:creationId xmlns:a16="http://schemas.microsoft.com/office/drawing/2014/main" id="{40580994-728D-D94F-874D-64971D71BB69}"/>
              </a:ext>
            </a:extLst>
          </p:cNvPr>
          <p:cNvSpPr txBox="1"/>
          <p:nvPr/>
        </p:nvSpPr>
        <p:spPr>
          <a:xfrm>
            <a:off x="1130766" y="5056298"/>
            <a:ext cx="2209792" cy="369332"/>
          </a:xfrm>
          <a:prstGeom prst="rect">
            <a:avLst/>
          </a:prstGeom>
          <a:noFill/>
          <a:ln w="28575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Text Data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圆角矩形 31">
            <a:extLst>
              <a:ext uri="{FF2B5EF4-FFF2-40B4-BE49-F238E27FC236}">
                <a16:creationId xmlns:a16="http://schemas.microsoft.com/office/drawing/2014/main" id="{BE5BEF02-2692-E14C-9262-7F8E3D5DECF8}"/>
              </a:ext>
            </a:extLst>
          </p:cNvPr>
          <p:cNvSpPr/>
          <p:nvPr/>
        </p:nvSpPr>
        <p:spPr>
          <a:xfrm>
            <a:off x="2937183" y="2951494"/>
            <a:ext cx="1248694" cy="583941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solidFill>
              <a:srgbClr val="9BBB59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Task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lassifier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BDC1E614-69FA-914A-B301-999BEB947880}"/>
              </a:ext>
            </a:extLst>
          </p:cNvPr>
          <p:cNvSpPr/>
          <p:nvPr/>
        </p:nvSpPr>
        <p:spPr>
          <a:xfrm>
            <a:off x="1117692" y="4228192"/>
            <a:ext cx="2222866" cy="697423"/>
          </a:xfrm>
          <a:prstGeom prst="roundRect">
            <a:avLst/>
          </a:prstGeom>
          <a:solidFill>
            <a:srgbClr val="8064A2">
              <a:lumMod val="40000"/>
              <a:lumOff val="60000"/>
            </a:srgbClr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BERT</a:t>
            </a:r>
          </a:p>
        </p:txBody>
      </p:sp>
      <p:sp>
        <p:nvSpPr>
          <p:cNvPr id="7" name="圆角矩形 21">
            <a:extLst>
              <a:ext uri="{FF2B5EF4-FFF2-40B4-BE49-F238E27FC236}">
                <a16:creationId xmlns:a16="http://schemas.microsoft.com/office/drawing/2014/main" id="{6ED1FDC7-F579-3544-AA3E-1C9932518104}"/>
              </a:ext>
            </a:extLst>
          </p:cNvPr>
          <p:cNvSpPr/>
          <p:nvPr/>
        </p:nvSpPr>
        <p:spPr>
          <a:xfrm>
            <a:off x="472466" y="2951501"/>
            <a:ext cx="1103340" cy="57681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MLM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lassifier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圆角矩形 22">
            <a:extLst>
              <a:ext uri="{FF2B5EF4-FFF2-40B4-BE49-F238E27FC236}">
                <a16:creationId xmlns:a16="http://schemas.microsoft.com/office/drawing/2014/main" id="{1E1B02FA-360D-1B4F-A81B-FD6C355D44DF}"/>
              </a:ext>
            </a:extLst>
          </p:cNvPr>
          <p:cNvSpPr/>
          <p:nvPr/>
        </p:nvSpPr>
        <p:spPr>
          <a:xfrm>
            <a:off x="1633585" y="2951494"/>
            <a:ext cx="1248694" cy="57681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NSP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rPr>
              <a:t>lassifier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81CF7CFA-9A3A-5749-8591-8B40601132EC}"/>
              </a:ext>
            </a:extLst>
          </p:cNvPr>
          <p:cNvGrpSpPr/>
          <p:nvPr/>
        </p:nvGrpSpPr>
        <p:grpSpPr>
          <a:xfrm>
            <a:off x="1096912" y="3650768"/>
            <a:ext cx="2331275" cy="402026"/>
            <a:chOff x="1398368" y="2792606"/>
            <a:chExt cx="2331275" cy="402026"/>
          </a:xfrm>
          <a:solidFill>
            <a:srgbClr val="8064A2">
              <a:lumMod val="40000"/>
              <a:lumOff val="60000"/>
            </a:srgbClr>
          </a:solidFill>
        </p:grpSpPr>
        <p:sp>
          <p:nvSpPr>
            <p:cNvPr id="10" name="矩形 20">
              <a:extLst>
                <a:ext uri="{FF2B5EF4-FFF2-40B4-BE49-F238E27FC236}">
                  <a16:creationId xmlns:a16="http://schemas.microsoft.com/office/drawing/2014/main" id="{C82E371F-1041-0C49-9E92-898DA8BE3739}"/>
                </a:ext>
              </a:extLst>
            </p:cNvPr>
            <p:cNvSpPr/>
            <p:nvPr/>
          </p:nvSpPr>
          <p:spPr>
            <a:xfrm>
              <a:off x="1398368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矩形 27">
              <a:extLst>
                <a:ext uri="{FF2B5EF4-FFF2-40B4-BE49-F238E27FC236}">
                  <a16:creationId xmlns:a16="http://schemas.microsoft.com/office/drawing/2014/main" id="{1E7F4D6A-5927-7449-8583-D983EBBB703C}"/>
                </a:ext>
              </a:extLst>
            </p:cNvPr>
            <p:cNvSpPr/>
            <p:nvPr/>
          </p:nvSpPr>
          <p:spPr>
            <a:xfrm>
              <a:off x="1654862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矩形 29">
              <a:extLst>
                <a:ext uri="{FF2B5EF4-FFF2-40B4-BE49-F238E27FC236}">
                  <a16:creationId xmlns:a16="http://schemas.microsoft.com/office/drawing/2014/main" id="{E2E24398-E200-E840-9F5C-6FB8902D32DB}"/>
                </a:ext>
              </a:extLst>
            </p:cNvPr>
            <p:cNvSpPr/>
            <p:nvPr/>
          </p:nvSpPr>
          <p:spPr>
            <a:xfrm>
              <a:off x="1905662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矩形 30">
              <a:extLst>
                <a:ext uri="{FF2B5EF4-FFF2-40B4-BE49-F238E27FC236}">
                  <a16:creationId xmlns:a16="http://schemas.microsoft.com/office/drawing/2014/main" id="{77370EE5-9B68-BE49-AC06-85567C8ACFD5}"/>
                </a:ext>
              </a:extLst>
            </p:cNvPr>
            <p:cNvSpPr/>
            <p:nvPr/>
          </p:nvSpPr>
          <p:spPr>
            <a:xfrm>
              <a:off x="2153748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矩形 28">
              <a:extLst>
                <a:ext uri="{FF2B5EF4-FFF2-40B4-BE49-F238E27FC236}">
                  <a16:creationId xmlns:a16="http://schemas.microsoft.com/office/drawing/2014/main" id="{9B04341F-C350-8B44-808F-116E5B09889F}"/>
                </a:ext>
              </a:extLst>
            </p:cNvPr>
            <p:cNvSpPr/>
            <p:nvPr/>
          </p:nvSpPr>
          <p:spPr>
            <a:xfrm>
              <a:off x="2396026" y="2792606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矩形 25">
              <a:extLst>
                <a:ext uri="{FF2B5EF4-FFF2-40B4-BE49-F238E27FC236}">
                  <a16:creationId xmlns:a16="http://schemas.microsoft.com/office/drawing/2014/main" id="{5163BED0-9068-8F4D-9347-848CE4A01078}"/>
                </a:ext>
              </a:extLst>
            </p:cNvPr>
            <p:cNvSpPr/>
            <p:nvPr/>
          </p:nvSpPr>
          <p:spPr>
            <a:xfrm>
              <a:off x="2624969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矩形 33">
              <a:extLst>
                <a:ext uri="{FF2B5EF4-FFF2-40B4-BE49-F238E27FC236}">
                  <a16:creationId xmlns:a16="http://schemas.microsoft.com/office/drawing/2014/main" id="{62DBAE62-BC88-DF4A-A0A4-6F3BF79EC2F0}"/>
                </a:ext>
              </a:extLst>
            </p:cNvPr>
            <p:cNvSpPr/>
            <p:nvPr/>
          </p:nvSpPr>
          <p:spPr>
            <a:xfrm>
              <a:off x="2881463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矩形 34">
              <a:extLst>
                <a:ext uri="{FF2B5EF4-FFF2-40B4-BE49-F238E27FC236}">
                  <a16:creationId xmlns:a16="http://schemas.microsoft.com/office/drawing/2014/main" id="{2C2260AA-8DDD-E840-ABA4-BEADB4F2181E}"/>
                </a:ext>
              </a:extLst>
            </p:cNvPr>
            <p:cNvSpPr/>
            <p:nvPr/>
          </p:nvSpPr>
          <p:spPr>
            <a:xfrm>
              <a:off x="3132263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矩形 35">
              <a:extLst>
                <a:ext uri="{FF2B5EF4-FFF2-40B4-BE49-F238E27FC236}">
                  <a16:creationId xmlns:a16="http://schemas.microsoft.com/office/drawing/2014/main" id="{36CD73E2-4B0C-7F4E-9467-CB14C4719D63}"/>
                </a:ext>
              </a:extLst>
            </p:cNvPr>
            <p:cNvSpPr/>
            <p:nvPr/>
          </p:nvSpPr>
          <p:spPr>
            <a:xfrm>
              <a:off x="3380349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矩形 36">
              <a:extLst>
                <a:ext uri="{FF2B5EF4-FFF2-40B4-BE49-F238E27FC236}">
                  <a16:creationId xmlns:a16="http://schemas.microsoft.com/office/drawing/2014/main" id="{FA7A1AA3-22B0-1C48-83FA-99A093D07383}"/>
                </a:ext>
              </a:extLst>
            </p:cNvPr>
            <p:cNvSpPr/>
            <p:nvPr/>
          </p:nvSpPr>
          <p:spPr>
            <a:xfrm>
              <a:off x="3622627" y="2800193"/>
              <a:ext cx="107016" cy="394439"/>
            </a:xfrm>
            <a:prstGeom prst="rect">
              <a:avLst/>
            </a:prstGeom>
            <a:grpFill/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A6C5C3F4-91BC-8F42-85D3-A44423999C79}"/>
              </a:ext>
            </a:extLst>
          </p:cNvPr>
          <p:cNvGrpSpPr/>
          <p:nvPr/>
        </p:nvGrpSpPr>
        <p:grpSpPr>
          <a:xfrm>
            <a:off x="5189919" y="3303147"/>
            <a:ext cx="1693220" cy="1850089"/>
            <a:chOff x="7119360" y="2906132"/>
            <a:chExt cx="2832880" cy="3095332"/>
          </a:xfrm>
        </p:grpSpPr>
        <p:sp>
          <p:nvSpPr>
            <p:cNvPr id="21" name="圆角矩形 31">
              <a:extLst>
                <a:ext uri="{FF2B5EF4-FFF2-40B4-BE49-F238E27FC236}">
                  <a16:creationId xmlns:a16="http://schemas.microsoft.com/office/drawing/2014/main" id="{F682866B-4CFF-B148-AB75-FBD86083F1D6}"/>
                </a:ext>
              </a:extLst>
            </p:cNvPr>
            <p:cNvSpPr/>
            <p:nvPr/>
          </p:nvSpPr>
          <p:spPr>
            <a:xfrm>
              <a:off x="8703546" y="2906132"/>
              <a:ext cx="1248694" cy="583941"/>
            </a:xfrm>
            <a:prstGeom prst="round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Task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lassifier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圆角矩形 4">
              <a:extLst>
                <a:ext uri="{FF2B5EF4-FFF2-40B4-BE49-F238E27FC236}">
                  <a16:creationId xmlns:a16="http://schemas.microsoft.com/office/drawing/2014/main" id="{6F365381-8AB7-9043-935C-C52EBA7E47BF}"/>
                </a:ext>
              </a:extLst>
            </p:cNvPr>
            <p:cNvSpPr/>
            <p:nvPr/>
          </p:nvSpPr>
          <p:spPr>
            <a:xfrm>
              <a:off x="7375120" y="4182830"/>
              <a:ext cx="2222866" cy="697423"/>
            </a:xfrm>
            <a:prstGeom prst="roundRect">
              <a:avLst/>
            </a:prstGeom>
            <a:solidFill>
              <a:srgbClr val="8064A2">
                <a:lumMod val="40000"/>
                <a:lumOff val="60000"/>
              </a:srgbClr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BERT</a:t>
              </a:r>
            </a:p>
          </p:txBody>
        </p:sp>
        <p:sp>
          <p:nvSpPr>
            <p:cNvPr id="23" name="圆角矩形 21">
              <a:extLst>
                <a:ext uri="{FF2B5EF4-FFF2-40B4-BE49-F238E27FC236}">
                  <a16:creationId xmlns:a16="http://schemas.microsoft.com/office/drawing/2014/main" id="{2F385DB7-0B66-3B4D-8A8F-4448F9408EBE}"/>
                </a:ext>
              </a:extLst>
            </p:cNvPr>
            <p:cNvSpPr/>
            <p:nvPr/>
          </p:nvSpPr>
          <p:spPr>
            <a:xfrm>
              <a:off x="7119360" y="2906139"/>
              <a:ext cx="1201147" cy="576818"/>
            </a:xfrm>
            <a:prstGeom prst="round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MLM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lassifier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4" name="组合 11">
              <a:extLst>
                <a:ext uri="{FF2B5EF4-FFF2-40B4-BE49-F238E27FC236}">
                  <a16:creationId xmlns:a16="http://schemas.microsoft.com/office/drawing/2014/main" id="{20F72051-8FB9-F649-ADCC-2440873AF7BD}"/>
                </a:ext>
              </a:extLst>
            </p:cNvPr>
            <p:cNvGrpSpPr/>
            <p:nvPr/>
          </p:nvGrpSpPr>
          <p:grpSpPr>
            <a:xfrm>
              <a:off x="7354340" y="3605406"/>
              <a:ext cx="2331275" cy="402026"/>
              <a:chOff x="1398368" y="2792606"/>
              <a:chExt cx="2331275" cy="402026"/>
            </a:xfrm>
            <a:solidFill>
              <a:srgbClr val="8064A2">
                <a:lumMod val="40000"/>
                <a:lumOff val="60000"/>
              </a:srgbClr>
            </a:solidFill>
          </p:grpSpPr>
          <p:sp>
            <p:nvSpPr>
              <p:cNvPr id="27" name="矩形 20">
                <a:extLst>
                  <a:ext uri="{FF2B5EF4-FFF2-40B4-BE49-F238E27FC236}">
                    <a16:creationId xmlns:a16="http://schemas.microsoft.com/office/drawing/2014/main" id="{16FFBF90-B503-0E49-ABD6-D2E95BDB712C}"/>
                  </a:ext>
                </a:extLst>
              </p:cNvPr>
              <p:cNvSpPr/>
              <p:nvPr/>
            </p:nvSpPr>
            <p:spPr>
              <a:xfrm>
                <a:off x="1398368" y="2792606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B8E7A1E-C98A-FB49-83F4-ABC36C923A98}"/>
                  </a:ext>
                </a:extLst>
              </p:cNvPr>
              <p:cNvSpPr/>
              <p:nvPr/>
            </p:nvSpPr>
            <p:spPr>
              <a:xfrm>
                <a:off x="1654862" y="2792606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矩形 29">
                <a:extLst>
                  <a:ext uri="{FF2B5EF4-FFF2-40B4-BE49-F238E27FC236}">
                    <a16:creationId xmlns:a16="http://schemas.microsoft.com/office/drawing/2014/main" id="{9D4D7782-BB97-804C-9C85-267D20A14D4A}"/>
                  </a:ext>
                </a:extLst>
              </p:cNvPr>
              <p:cNvSpPr/>
              <p:nvPr/>
            </p:nvSpPr>
            <p:spPr>
              <a:xfrm>
                <a:off x="1905662" y="2792606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矩形 30">
                <a:extLst>
                  <a:ext uri="{FF2B5EF4-FFF2-40B4-BE49-F238E27FC236}">
                    <a16:creationId xmlns:a16="http://schemas.microsoft.com/office/drawing/2014/main" id="{7CC2C74A-616C-594A-8BA1-3006D1282E5D}"/>
                  </a:ext>
                </a:extLst>
              </p:cNvPr>
              <p:cNvSpPr/>
              <p:nvPr/>
            </p:nvSpPr>
            <p:spPr>
              <a:xfrm>
                <a:off x="2153748" y="2792606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矩形 28">
                <a:extLst>
                  <a:ext uri="{FF2B5EF4-FFF2-40B4-BE49-F238E27FC236}">
                    <a16:creationId xmlns:a16="http://schemas.microsoft.com/office/drawing/2014/main" id="{4385D1E9-5596-E445-AC22-4BA1251C0620}"/>
                  </a:ext>
                </a:extLst>
              </p:cNvPr>
              <p:cNvSpPr/>
              <p:nvPr/>
            </p:nvSpPr>
            <p:spPr>
              <a:xfrm>
                <a:off x="2396026" y="2792606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矩形 25">
                <a:extLst>
                  <a:ext uri="{FF2B5EF4-FFF2-40B4-BE49-F238E27FC236}">
                    <a16:creationId xmlns:a16="http://schemas.microsoft.com/office/drawing/2014/main" id="{D7E22172-F1E8-BA4D-B3AC-6DAD6628B173}"/>
                  </a:ext>
                </a:extLst>
              </p:cNvPr>
              <p:cNvSpPr/>
              <p:nvPr/>
            </p:nvSpPr>
            <p:spPr>
              <a:xfrm>
                <a:off x="2624969" y="2800193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矩形 33">
                <a:extLst>
                  <a:ext uri="{FF2B5EF4-FFF2-40B4-BE49-F238E27FC236}">
                    <a16:creationId xmlns:a16="http://schemas.microsoft.com/office/drawing/2014/main" id="{53B5B65F-2DE8-1340-BC97-F3F4451B8C99}"/>
                  </a:ext>
                </a:extLst>
              </p:cNvPr>
              <p:cNvSpPr/>
              <p:nvPr/>
            </p:nvSpPr>
            <p:spPr>
              <a:xfrm>
                <a:off x="2881463" y="2800193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矩形 34">
                <a:extLst>
                  <a:ext uri="{FF2B5EF4-FFF2-40B4-BE49-F238E27FC236}">
                    <a16:creationId xmlns:a16="http://schemas.microsoft.com/office/drawing/2014/main" id="{8527B47A-78F3-2E48-BC22-783920A1E08D}"/>
                  </a:ext>
                </a:extLst>
              </p:cNvPr>
              <p:cNvSpPr/>
              <p:nvPr/>
            </p:nvSpPr>
            <p:spPr>
              <a:xfrm>
                <a:off x="3132263" y="2800193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矩形 35">
                <a:extLst>
                  <a:ext uri="{FF2B5EF4-FFF2-40B4-BE49-F238E27FC236}">
                    <a16:creationId xmlns:a16="http://schemas.microsoft.com/office/drawing/2014/main" id="{4BB8E13C-B9D9-A34B-BF0A-FA793D1E4B02}"/>
                  </a:ext>
                </a:extLst>
              </p:cNvPr>
              <p:cNvSpPr/>
              <p:nvPr/>
            </p:nvSpPr>
            <p:spPr>
              <a:xfrm>
                <a:off x="3380349" y="2800193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矩形 36">
                <a:extLst>
                  <a:ext uri="{FF2B5EF4-FFF2-40B4-BE49-F238E27FC236}">
                    <a16:creationId xmlns:a16="http://schemas.microsoft.com/office/drawing/2014/main" id="{938CC7C9-71CB-0849-9553-8316EF945A60}"/>
                  </a:ext>
                </a:extLst>
              </p:cNvPr>
              <p:cNvSpPr/>
              <p:nvPr/>
            </p:nvSpPr>
            <p:spPr>
              <a:xfrm>
                <a:off x="3622627" y="2800193"/>
                <a:ext cx="107016" cy="394439"/>
              </a:xfrm>
              <a:prstGeom prst="rect">
                <a:avLst/>
              </a:prstGeom>
              <a:grpFill/>
              <a:ln w="25400" cap="flat" cmpd="sng" algn="ctr">
                <a:solidFill>
                  <a:srgbClr val="8064A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5" name="文本框 39">
              <a:extLst>
                <a:ext uri="{FF2B5EF4-FFF2-40B4-BE49-F238E27FC236}">
                  <a16:creationId xmlns:a16="http://schemas.microsoft.com/office/drawing/2014/main" id="{01C26F52-87A1-2E47-8052-CB0EEA3B8F7F}"/>
                </a:ext>
              </a:extLst>
            </p:cNvPr>
            <p:cNvSpPr txBox="1"/>
            <p:nvPr/>
          </p:nvSpPr>
          <p:spPr>
            <a:xfrm>
              <a:off x="7422315" y="5063238"/>
              <a:ext cx="2209793" cy="38619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Calibri" panose="020F0502020204030204" pitchFamily="34" charset="0"/>
                </a:rPr>
                <a:t>Normalization &amp; Fusion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文本框 37">
              <a:extLst>
                <a:ext uri="{FF2B5EF4-FFF2-40B4-BE49-F238E27FC236}">
                  <a16:creationId xmlns:a16="http://schemas.microsoft.com/office/drawing/2014/main" id="{4925E060-05EB-D24C-9238-05139AFBD687}"/>
                </a:ext>
              </a:extLst>
            </p:cNvPr>
            <p:cNvSpPr txBox="1"/>
            <p:nvPr/>
          </p:nvSpPr>
          <p:spPr>
            <a:xfrm>
              <a:off x="7422315" y="5589518"/>
              <a:ext cx="2209793" cy="41194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IMU Data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" name="右箭头 36"/>
          <p:cNvSpPr/>
          <p:nvPr/>
        </p:nvSpPr>
        <p:spPr>
          <a:xfrm>
            <a:off x="3831886" y="4185255"/>
            <a:ext cx="1019572" cy="297830"/>
          </a:xfrm>
          <a:prstGeom prst="rightArrow">
            <a:avLst>
              <a:gd name="adj1" fmla="val 50000"/>
              <a:gd name="adj2" fmla="val 67647"/>
            </a:avLst>
          </a:prstGeom>
          <a:solidFill>
            <a:srgbClr val="E7E6E6">
              <a:lumMod val="90000"/>
            </a:srgbClr>
          </a:solidFill>
          <a:ln w="38100" cap="flat" cmpd="sng" algn="ctr">
            <a:solidFill>
              <a:srgbClr val="E7E6E6">
                <a:lumMod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84" y="2700770"/>
            <a:ext cx="3554868" cy="3054843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72467" y="6299806"/>
            <a:ext cx="11859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b="1" dirty="0"/>
              <a:t>Xu, </a:t>
            </a:r>
            <a:r>
              <a:rPr lang="en-US" sz="1400" b="1" dirty="0" err="1"/>
              <a:t>Huatao</a:t>
            </a:r>
            <a:r>
              <a:rPr lang="en-US" sz="1400" dirty="0"/>
              <a:t>, </a:t>
            </a:r>
            <a:r>
              <a:rPr lang="en-US" sz="1400" dirty="0" err="1"/>
              <a:t>Pengfei</a:t>
            </a:r>
            <a:r>
              <a:rPr lang="en-US" sz="1400" dirty="0"/>
              <a:t> Zhou, </a:t>
            </a:r>
            <a:r>
              <a:rPr lang="en-US" sz="1400" dirty="0" err="1"/>
              <a:t>Rui</a:t>
            </a:r>
            <a:r>
              <a:rPr lang="en-US" sz="1400" dirty="0"/>
              <a:t> Tan, Mo Li, and </a:t>
            </a:r>
            <a:r>
              <a:rPr lang="en-US" sz="1400" dirty="0" err="1"/>
              <a:t>Guobin</a:t>
            </a:r>
            <a:r>
              <a:rPr lang="en-US" sz="1400" dirty="0"/>
              <a:t> Shen. "</a:t>
            </a:r>
            <a:r>
              <a:rPr lang="en-US" sz="1400" dirty="0" err="1"/>
              <a:t>Limu-bert</a:t>
            </a:r>
            <a:r>
              <a:rPr lang="en-US" sz="1400" dirty="0"/>
              <a:t>: Unleashing the potential of unlabeled data for </a:t>
            </a:r>
            <a:r>
              <a:rPr lang="en-US" sz="1400" dirty="0" err="1"/>
              <a:t>imu</a:t>
            </a:r>
            <a:r>
              <a:rPr lang="en-US" sz="1400" dirty="0"/>
              <a:t> sensing applications." </a:t>
            </a:r>
          </a:p>
          <a:p>
            <a:r>
              <a:rPr lang="en-US" sz="1400" dirty="0" err="1"/>
              <a:t>SenSys</a:t>
            </a:r>
            <a:r>
              <a:rPr lang="en-US" sz="1400" dirty="0"/>
              <a:t> 2021. </a:t>
            </a:r>
            <a:r>
              <a:rPr lang="en-US" sz="1400" b="1" u="sng" dirty="0">
                <a:solidFill>
                  <a:srgbClr val="FF0000"/>
                </a:solidFill>
              </a:rPr>
              <a:t>Best Paper Runner-Up Award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89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LIMU-BERT </a:t>
            </a:r>
            <a:r>
              <a:rPr lang="en-US" altLang="zh-CN" b="1" dirty="0"/>
              <a:t>for Ele.me</a:t>
            </a:r>
            <a:endParaRPr lang="en-US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F96FCC0-03AB-6149-B476-E41758A5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0" y="1988854"/>
            <a:ext cx="2264071" cy="1758699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3" y="2145062"/>
            <a:ext cx="8042421" cy="18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39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LIMU-BERT </a:t>
            </a:r>
            <a:r>
              <a:rPr lang="en-US" altLang="zh-CN" b="1" dirty="0"/>
              <a:t>for Ele.me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DAB983-BC84-16C4-4EFD-75CE454DEAED}"/>
              </a:ext>
            </a:extLst>
          </p:cNvPr>
          <p:cNvGrpSpPr/>
          <p:nvPr/>
        </p:nvGrpSpPr>
        <p:grpSpPr>
          <a:xfrm>
            <a:off x="1013513" y="4196972"/>
            <a:ext cx="2142208" cy="1483200"/>
            <a:chOff x="7776498" y="3903690"/>
            <a:chExt cx="3208725" cy="2212629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CD124768-8BB8-864D-D6DD-A396AF619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6498" y="3903690"/>
              <a:ext cx="2212629" cy="2212629"/>
            </a:xfrm>
            <a:prstGeom prst="rect">
              <a:avLst/>
            </a:prstGeom>
          </p:spPr>
        </p:pic>
        <p:cxnSp>
          <p:nvCxnSpPr>
            <p:cNvPr id="7" name="Straight Connector 9">
              <a:extLst>
                <a:ext uri="{FF2B5EF4-FFF2-40B4-BE49-F238E27FC236}">
                  <a16:creationId xmlns:a16="http://schemas.microsoft.com/office/drawing/2014/main" id="{FC2E1E8D-A5A4-D6FB-205D-40288F1ECF01}"/>
                </a:ext>
              </a:extLst>
            </p:cNvPr>
            <p:cNvCxnSpPr>
              <a:cxnSpLocks/>
            </p:cNvCxnSpPr>
            <p:nvPr/>
          </p:nvCxnSpPr>
          <p:spPr>
            <a:xfrm>
              <a:off x="9216483" y="4542771"/>
              <a:ext cx="418639" cy="122367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40C295DD-D5CC-E16D-AE0D-A905B6B20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264"/>
            <a:stretch/>
          </p:blipFill>
          <p:spPr>
            <a:xfrm>
              <a:off x="9496309" y="4574130"/>
              <a:ext cx="1488914" cy="1036909"/>
            </a:xfrm>
            <a:prstGeom prst="rect">
              <a:avLst/>
            </a:prstGeom>
          </p:spPr>
        </p:pic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2481B624-887D-94F1-63FA-91CD0ADF2E66}"/>
                </a:ext>
              </a:extLst>
            </p:cNvPr>
            <p:cNvSpPr/>
            <p:nvPr/>
          </p:nvSpPr>
          <p:spPr>
            <a:xfrm>
              <a:off x="9666061" y="4215830"/>
              <a:ext cx="1302838" cy="388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3493"/>
                  </a:solidFill>
                </a:rPr>
                <a:t>Camera</a:t>
              </a:r>
              <a:endParaRPr lang="x-none" sz="1400" b="1" dirty="0">
                <a:solidFill>
                  <a:srgbClr val="003493"/>
                </a:solidFill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379" y="2144876"/>
            <a:ext cx="8042421" cy="185291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721" y="2140107"/>
            <a:ext cx="8476081" cy="2956773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AF96FCC0-03AB-6149-B476-E41758A5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70" y="1988854"/>
            <a:ext cx="2264071" cy="17586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/>
          <a:srcRect r="49899"/>
          <a:stretch/>
        </p:blipFill>
        <p:spPr>
          <a:xfrm>
            <a:off x="3402547" y="1988854"/>
            <a:ext cx="8355819" cy="35195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1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Nationwide Deployment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243" y="1825625"/>
            <a:ext cx="10135514" cy="43513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F534AC-BE12-1F61-DEB8-22CD2E369364}"/>
              </a:ext>
            </a:extLst>
          </p:cNvPr>
          <p:cNvSpPr/>
          <p:nvPr/>
        </p:nvSpPr>
        <p:spPr>
          <a:xfrm>
            <a:off x="8275900" y="4768770"/>
            <a:ext cx="2754774" cy="567159"/>
          </a:xfrm>
          <a:prstGeom prst="rect">
            <a:avLst/>
          </a:prstGeom>
          <a:solidFill>
            <a:srgbClr val="C00000">
              <a:alpha val="20000"/>
            </a:srgbClr>
          </a:solidFill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72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altLang="zh-CN" b="1" dirty="0"/>
              <a:t>ownstream Applications</a:t>
            </a:r>
            <a:endParaRPr lang="en-US" b="1" dirty="0"/>
          </a:p>
        </p:txBody>
      </p:sp>
      <p:sp>
        <p:nvSpPr>
          <p:cNvPr id="37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332129" y="2787766"/>
            <a:ext cx="1368225" cy="4818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Activity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38" name="Rectangle: Rounded Corners 145">
            <a:extLst>
              <a:ext uri="{FF2B5EF4-FFF2-40B4-BE49-F238E27FC236}">
                <a16:creationId xmlns:a16="http://schemas.microsoft.com/office/drawing/2014/main" id="{012C5578-2EE4-CF06-CFE1-5996FA8BD1EB}"/>
              </a:ext>
            </a:extLst>
          </p:cNvPr>
          <p:cNvSpPr/>
          <p:nvPr/>
        </p:nvSpPr>
        <p:spPr>
          <a:xfrm>
            <a:off x="2286108" y="1723977"/>
            <a:ext cx="1246267" cy="415298"/>
          </a:xfrm>
          <a:prstGeom prst="roundRect">
            <a:avLst/>
          </a:prstGeom>
          <a:solidFill>
            <a:srgbClr val="F3E5F5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LIMU-BERT</a:t>
            </a:r>
          </a:p>
        </p:txBody>
      </p:sp>
      <p:pic>
        <p:nvPicPr>
          <p:cNvPr id="43" name="Picture 2" descr="Bert | Muppet Wiki | Fandom">
            <a:extLst>
              <a:ext uri="{FF2B5EF4-FFF2-40B4-BE49-F238E27FC236}">
                <a16:creationId xmlns:a16="http://schemas.microsoft.com/office/drawing/2014/main" id="{3798141C-674C-324E-AD01-5A26FD80F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7"/>
          <a:stretch/>
        </p:blipFill>
        <p:spPr bwMode="auto">
          <a:xfrm flipH="1">
            <a:off x="3334447" y="1703482"/>
            <a:ext cx="674959" cy="4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055284" y="3606566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Trajectory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Segment</a:t>
            </a:r>
          </a:p>
        </p:txBody>
      </p:sp>
      <p:cxnSp>
        <p:nvCxnSpPr>
          <p:cNvPr id="45" name="曲线连接符 44"/>
          <p:cNvCxnSpPr>
            <a:stCxn id="38" idx="2"/>
            <a:endCxn id="37" idx="0"/>
          </p:cNvCxnSpPr>
          <p:nvPr/>
        </p:nvCxnSpPr>
        <p:spPr>
          <a:xfrm rot="5400000">
            <a:off x="2138497" y="2017020"/>
            <a:ext cx="648491" cy="8930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7" idx="2"/>
            <a:endCxn id="44" idx="0"/>
          </p:cNvCxnSpPr>
          <p:nvPr/>
        </p:nvCxnSpPr>
        <p:spPr>
          <a:xfrm flipH="1">
            <a:off x="1659772" y="3269643"/>
            <a:ext cx="356470" cy="33692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60269" y="1765552"/>
            <a:ext cx="317734" cy="317734"/>
          </a:xfrm>
          <a:prstGeom prst="rect">
            <a:avLst/>
          </a:prstGeom>
        </p:spPr>
      </p:pic>
      <p:pic>
        <p:nvPicPr>
          <p:cNvPr id="127" name="图片 7">
            <a:extLst>
              <a:ext uri="{FF2B5EF4-FFF2-40B4-BE49-F238E27FC236}">
                <a16:creationId xmlns:a16="http://schemas.microsoft.com/office/drawing/2014/main" id="{EAAEE62B-48F1-B74A-B212-9E6F90EAF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06" y="2083286"/>
            <a:ext cx="7700621" cy="37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altLang="zh-CN" b="1" dirty="0"/>
              <a:t>ownstream Applications</a:t>
            </a:r>
            <a:endParaRPr lang="en-US" b="1" dirty="0"/>
          </a:p>
        </p:txBody>
      </p:sp>
      <p:sp>
        <p:nvSpPr>
          <p:cNvPr id="37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332129" y="2787766"/>
            <a:ext cx="1368225" cy="4818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Activity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38" name="Rectangle: Rounded Corners 145">
            <a:extLst>
              <a:ext uri="{FF2B5EF4-FFF2-40B4-BE49-F238E27FC236}">
                <a16:creationId xmlns:a16="http://schemas.microsoft.com/office/drawing/2014/main" id="{012C5578-2EE4-CF06-CFE1-5996FA8BD1EB}"/>
              </a:ext>
            </a:extLst>
          </p:cNvPr>
          <p:cNvSpPr/>
          <p:nvPr/>
        </p:nvSpPr>
        <p:spPr>
          <a:xfrm>
            <a:off x="2286108" y="1723977"/>
            <a:ext cx="1246267" cy="415298"/>
          </a:xfrm>
          <a:prstGeom prst="roundRect">
            <a:avLst/>
          </a:prstGeom>
          <a:solidFill>
            <a:srgbClr val="F3E5F5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LIMU-BERT</a:t>
            </a:r>
          </a:p>
        </p:txBody>
      </p:sp>
      <p:pic>
        <p:nvPicPr>
          <p:cNvPr id="43" name="Picture 2" descr="Bert | Muppet Wiki | Fandom">
            <a:extLst>
              <a:ext uri="{FF2B5EF4-FFF2-40B4-BE49-F238E27FC236}">
                <a16:creationId xmlns:a16="http://schemas.microsoft.com/office/drawing/2014/main" id="{3798141C-674C-324E-AD01-5A26FD80F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7"/>
          <a:stretch/>
        </p:blipFill>
        <p:spPr bwMode="auto">
          <a:xfrm flipH="1">
            <a:off x="3334447" y="1703482"/>
            <a:ext cx="674959" cy="4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055284" y="3606566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Trajectory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Segment</a:t>
            </a:r>
          </a:p>
        </p:txBody>
      </p:sp>
      <p:cxnSp>
        <p:nvCxnSpPr>
          <p:cNvPr id="45" name="曲线连接符 44"/>
          <p:cNvCxnSpPr>
            <a:stCxn id="38" idx="2"/>
            <a:endCxn id="37" idx="0"/>
          </p:cNvCxnSpPr>
          <p:nvPr/>
        </p:nvCxnSpPr>
        <p:spPr>
          <a:xfrm rot="5400000">
            <a:off x="2138497" y="2017020"/>
            <a:ext cx="648491" cy="8930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7" idx="2"/>
            <a:endCxn id="44" idx="0"/>
          </p:cNvCxnSpPr>
          <p:nvPr/>
        </p:nvCxnSpPr>
        <p:spPr>
          <a:xfrm flipH="1">
            <a:off x="1659772" y="3269643"/>
            <a:ext cx="356470" cy="33692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60269" y="1765552"/>
            <a:ext cx="317734" cy="317734"/>
          </a:xfrm>
          <a:prstGeom prst="rect">
            <a:avLst/>
          </a:prstGeom>
        </p:spPr>
      </p:pic>
      <p:pic>
        <p:nvPicPr>
          <p:cNvPr id="11" name="图片 11">
            <a:extLst>
              <a:ext uri="{FF2B5EF4-FFF2-40B4-BE49-F238E27FC236}">
                <a16:creationId xmlns:a16="http://schemas.microsoft.com/office/drawing/2014/main" id="{18968C31-390C-9848-8EEF-8018B81B1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89" y="2122630"/>
            <a:ext cx="7582414" cy="3491092"/>
          </a:xfrm>
          <a:prstGeom prst="rect">
            <a:avLst/>
          </a:prstGeom>
        </p:spPr>
      </p:pic>
      <p:sp>
        <p:nvSpPr>
          <p:cNvPr id="12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659772" y="4508729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u="sng" dirty="0">
                <a:solidFill>
                  <a:schemeClr val="tx1"/>
                </a:solidFill>
              </a:rPr>
              <a:t>ETS*</a:t>
            </a:r>
          </a:p>
        </p:txBody>
      </p:sp>
      <p:sp>
        <p:nvSpPr>
          <p:cNvPr id="13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82711" y="4508729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Navigation</a:t>
            </a:r>
          </a:p>
        </p:txBody>
      </p:sp>
      <p:cxnSp>
        <p:nvCxnSpPr>
          <p:cNvPr id="14" name="直接箭头连接符 13"/>
          <p:cNvCxnSpPr>
            <a:endCxn id="13" idx="0"/>
          </p:cNvCxnSpPr>
          <p:nvPr/>
        </p:nvCxnSpPr>
        <p:spPr>
          <a:xfrm flipH="1">
            <a:off x="787199" y="4088443"/>
            <a:ext cx="872573" cy="4202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2" idx="0"/>
          </p:cNvCxnSpPr>
          <p:nvPr/>
        </p:nvCxnSpPr>
        <p:spPr>
          <a:xfrm>
            <a:off x="1659772" y="4088443"/>
            <a:ext cx="604488" cy="4202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660756" y="5743666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ETA*</a:t>
            </a:r>
          </a:p>
        </p:txBody>
      </p:sp>
      <p:cxnSp>
        <p:nvCxnSpPr>
          <p:cNvPr id="17" name="直接箭头连接符 16"/>
          <p:cNvCxnSpPr>
            <a:stCxn id="12" idx="2"/>
            <a:endCxn id="16" idx="0"/>
          </p:cNvCxnSpPr>
          <p:nvPr/>
        </p:nvCxnSpPr>
        <p:spPr>
          <a:xfrm>
            <a:off x="2264260" y="4990606"/>
            <a:ext cx="984" cy="75306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55284" y="6393189"/>
            <a:ext cx="7514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*ETS denotes the Estimated Time of Stop and ETA denotes the Estimated Time of Arrival.</a:t>
            </a:r>
          </a:p>
        </p:txBody>
      </p:sp>
    </p:spTree>
    <p:extLst>
      <p:ext uri="{BB962C8B-B14F-4D97-AF65-F5344CB8AC3E}">
        <p14:creationId xmlns:p14="http://schemas.microsoft.com/office/powerpoint/2010/main" val="301226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altLang="zh-CN" b="1" dirty="0"/>
              <a:t>ownstream Applications</a:t>
            </a:r>
            <a:endParaRPr lang="en-US" dirty="0"/>
          </a:p>
        </p:txBody>
      </p:sp>
      <p:sp>
        <p:nvSpPr>
          <p:cNvPr id="4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332129" y="2787766"/>
            <a:ext cx="1368225" cy="4818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Activity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5" name="Rectangle: Rounded Corners 145">
            <a:extLst>
              <a:ext uri="{FF2B5EF4-FFF2-40B4-BE49-F238E27FC236}">
                <a16:creationId xmlns:a16="http://schemas.microsoft.com/office/drawing/2014/main" id="{012C5578-2EE4-CF06-CFE1-5996FA8BD1EB}"/>
              </a:ext>
            </a:extLst>
          </p:cNvPr>
          <p:cNvSpPr/>
          <p:nvPr/>
        </p:nvSpPr>
        <p:spPr>
          <a:xfrm>
            <a:off x="2286108" y="1723977"/>
            <a:ext cx="1246267" cy="415298"/>
          </a:xfrm>
          <a:prstGeom prst="roundRect">
            <a:avLst/>
          </a:prstGeom>
          <a:solidFill>
            <a:srgbClr val="F3E5F5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LIMU-BERT</a:t>
            </a:r>
          </a:p>
        </p:txBody>
      </p:sp>
      <p:sp>
        <p:nvSpPr>
          <p:cNvPr id="6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3194896" y="2776480"/>
            <a:ext cx="1629023" cy="48187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>
                <a:solidFill>
                  <a:schemeClr val="tx1"/>
                </a:solidFill>
              </a:rPr>
              <a:t>Elevation Change Detection</a:t>
            </a:r>
          </a:p>
        </p:txBody>
      </p:sp>
      <p:sp>
        <p:nvSpPr>
          <p:cNvPr id="7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659772" y="4508729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u="sng" dirty="0">
                <a:solidFill>
                  <a:schemeClr val="tx1"/>
                </a:solidFill>
              </a:rPr>
              <a:t>ETS*</a:t>
            </a:r>
          </a:p>
        </p:txBody>
      </p:sp>
      <p:sp>
        <p:nvSpPr>
          <p:cNvPr id="9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82711" y="4508729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Navigation</a:t>
            </a:r>
          </a:p>
        </p:txBody>
      </p:sp>
      <p:pic>
        <p:nvPicPr>
          <p:cNvPr id="10" name="Picture 2" descr="Bert | Muppet Wiki | Fandom">
            <a:extLst>
              <a:ext uri="{FF2B5EF4-FFF2-40B4-BE49-F238E27FC236}">
                <a16:creationId xmlns:a16="http://schemas.microsoft.com/office/drawing/2014/main" id="{3798141C-674C-324E-AD01-5A26FD80F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7"/>
          <a:stretch/>
        </p:blipFill>
        <p:spPr bwMode="auto">
          <a:xfrm flipH="1">
            <a:off x="3334447" y="1703482"/>
            <a:ext cx="674959" cy="4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055284" y="3606566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Trajectory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Segment</a:t>
            </a:r>
          </a:p>
        </p:txBody>
      </p:sp>
      <p:cxnSp>
        <p:nvCxnSpPr>
          <p:cNvPr id="12" name="曲线连接符 11"/>
          <p:cNvCxnSpPr>
            <a:stCxn id="5" idx="2"/>
            <a:endCxn id="4" idx="0"/>
          </p:cNvCxnSpPr>
          <p:nvPr/>
        </p:nvCxnSpPr>
        <p:spPr>
          <a:xfrm rot="5400000">
            <a:off x="2138497" y="2017020"/>
            <a:ext cx="648491" cy="8930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5" idx="2"/>
            <a:endCxn id="6" idx="0"/>
          </p:cNvCxnSpPr>
          <p:nvPr/>
        </p:nvCxnSpPr>
        <p:spPr>
          <a:xfrm rot="16200000" flipH="1">
            <a:off x="3140723" y="1907794"/>
            <a:ext cx="637205" cy="110016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4" idx="2"/>
            <a:endCxn id="11" idx="0"/>
          </p:cNvCxnSpPr>
          <p:nvPr/>
        </p:nvCxnSpPr>
        <p:spPr>
          <a:xfrm flipH="1">
            <a:off x="1659772" y="3269643"/>
            <a:ext cx="356470" cy="33692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2"/>
            <a:endCxn id="9" idx="0"/>
          </p:cNvCxnSpPr>
          <p:nvPr/>
        </p:nvCxnSpPr>
        <p:spPr>
          <a:xfrm flipH="1">
            <a:off x="787199" y="4088443"/>
            <a:ext cx="872573" cy="4202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2"/>
            <a:endCxn id="7" idx="0"/>
          </p:cNvCxnSpPr>
          <p:nvPr/>
        </p:nvCxnSpPr>
        <p:spPr>
          <a:xfrm>
            <a:off x="1659772" y="4088443"/>
            <a:ext cx="604488" cy="4202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60269" y="1765552"/>
            <a:ext cx="317734" cy="317734"/>
          </a:xfrm>
          <a:prstGeom prst="rect">
            <a:avLst/>
          </a:prstGeom>
        </p:spPr>
      </p:pic>
      <p:sp>
        <p:nvSpPr>
          <p:cNvPr id="22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660756" y="5743666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ETA*</a:t>
            </a:r>
          </a:p>
        </p:txBody>
      </p:sp>
      <p:cxnSp>
        <p:nvCxnSpPr>
          <p:cNvPr id="24" name="直接箭头连接符 23"/>
          <p:cNvCxnSpPr>
            <a:stCxn id="7" idx="2"/>
            <a:endCxn id="22" idx="0"/>
          </p:cNvCxnSpPr>
          <p:nvPr/>
        </p:nvCxnSpPr>
        <p:spPr>
          <a:xfrm>
            <a:off x="2264260" y="4990606"/>
            <a:ext cx="984" cy="75306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>
            <a:extLst>
              <a:ext uri="{FF2B5EF4-FFF2-40B4-BE49-F238E27FC236}">
                <a16:creationId xmlns:a16="http://schemas.microsoft.com/office/drawing/2014/main" id="{21B0A6C0-AD0E-3A43-964B-4D05CBD50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935"/>
          <a:stretch/>
        </p:blipFill>
        <p:spPr>
          <a:xfrm>
            <a:off x="5588485" y="1563656"/>
            <a:ext cx="5358381" cy="1788441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21B0A6C0-AD0E-3A43-964B-4D05CBD50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9" t="65343" r="55341" b="17145"/>
          <a:stretch>
            <a:fillRect/>
          </a:stretch>
        </p:blipFill>
        <p:spPr>
          <a:xfrm>
            <a:off x="6666088" y="3766119"/>
            <a:ext cx="3411517" cy="13889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7DF8A7-ED25-BADC-E9EE-EF8A0D2FFB8A}"/>
              </a:ext>
            </a:extLst>
          </p:cNvPr>
          <p:cNvSpPr txBox="1"/>
          <p:nvPr/>
        </p:nvSpPr>
        <p:spPr>
          <a:xfrm>
            <a:off x="6809852" y="5367136"/>
            <a:ext cx="4243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/>
              <a:t>Most Android smartphones are </a:t>
            </a:r>
          </a:p>
          <a:p>
            <a:pPr algn="ctr"/>
            <a:r>
              <a:rPr lang="en-US" altLang="zh-CN" sz="2400" b="1" dirty="0"/>
              <a:t>not equipped with barometer!</a:t>
            </a:r>
            <a:endParaRPr lang="zh-CN" altLang="en-US" sz="2400" b="1" dirty="0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7D46943-9D74-5246-117C-7E6A8E877F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ED7D3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928366" y="5425466"/>
            <a:ext cx="737722" cy="7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4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0C3C-A080-2DCD-EAA1-ECADEC5B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0A4D3-92E0-6315-C4F8-56E82CEE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altLang="zh-CN" b="1" dirty="0"/>
              <a:t>ownstream Applications</a:t>
            </a:r>
            <a:endParaRPr lang="en-US" dirty="0"/>
          </a:p>
        </p:txBody>
      </p:sp>
      <p:sp>
        <p:nvSpPr>
          <p:cNvPr id="4" name="Rectangle: Rounded Corners 145">
            <a:extLst>
              <a:ext uri="{FF2B5EF4-FFF2-40B4-BE49-F238E27FC236}">
                <a16:creationId xmlns:a16="http://schemas.microsoft.com/office/drawing/2014/main" id="{CF6C73E0-D3D4-06A7-465B-AF107C64AE2D}"/>
              </a:ext>
            </a:extLst>
          </p:cNvPr>
          <p:cNvSpPr/>
          <p:nvPr/>
        </p:nvSpPr>
        <p:spPr>
          <a:xfrm>
            <a:off x="1332129" y="2787766"/>
            <a:ext cx="1368225" cy="4818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Activity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5" name="Rectangle: Rounded Corners 145">
            <a:extLst>
              <a:ext uri="{FF2B5EF4-FFF2-40B4-BE49-F238E27FC236}">
                <a16:creationId xmlns:a16="http://schemas.microsoft.com/office/drawing/2014/main" id="{1AE4B957-438C-083A-361F-5404FE052FF2}"/>
              </a:ext>
            </a:extLst>
          </p:cNvPr>
          <p:cNvSpPr/>
          <p:nvPr/>
        </p:nvSpPr>
        <p:spPr>
          <a:xfrm>
            <a:off x="2286108" y="1723977"/>
            <a:ext cx="1246267" cy="415298"/>
          </a:xfrm>
          <a:prstGeom prst="roundRect">
            <a:avLst/>
          </a:prstGeom>
          <a:solidFill>
            <a:srgbClr val="F3E5F5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LIMU-BERT</a:t>
            </a:r>
          </a:p>
        </p:txBody>
      </p:sp>
      <p:sp>
        <p:nvSpPr>
          <p:cNvPr id="6" name="Rectangle: Rounded Corners 145">
            <a:extLst>
              <a:ext uri="{FF2B5EF4-FFF2-40B4-BE49-F238E27FC236}">
                <a16:creationId xmlns:a16="http://schemas.microsoft.com/office/drawing/2014/main" id="{AA74EB48-FD90-BE00-97D1-3857AE8E5668}"/>
              </a:ext>
            </a:extLst>
          </p:cNvPr>
          <p:cNvSpPr/>
          <p:nvPr/>
        </p:nvSpPr>
        <p:spPr>
          <a:xfrm>
            <a:off x="3194896" y="2776480"/>
            <a:ext cx="1629023" cy="48187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>
                <a:solidFill>
                  <a:schemeClr val="tx1"/>
                </a:solidFill>
              </a:rPr>
              <a:t>Elevation Change Detection</a:t>
            </a:r>
          </a:p>
        </p:txBody>
      </p:sp>
      <p:sp>
        <p:nvSpPr>
          <p:cNvPr id="7" name="Rectangle: Rounded Corners 145">
            <a:extLst>
              <a:ext uri="{FF2B5EF4-FFF2-40B4-BE49-F238E27FC236}">
                <a16:creationId xmlns:a16="http://schemas.microsoft.com/office/drawing/2014/main" id="{8E61A156-34DF-EF6F-64F3-17F1A9B50C3F}"/>
              </a:ext>
            </a:extLst>
          </p:cNvPr>
          <p:cNvSpPr/>
          <p:nvPr/>
        </p:nvSpPr>
        <p:spPr>
          <a:xfrm>
            <a:off x="1659772" y="4508729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u="sng" dirty="0">
                <a:solidFill>
                  <a:schemeClr val="tx1"/>
                </a:solidFill>
              </a:rPr>
              <a:t>ETS*</a:t>
            </a:r>
          </a:p>
        </p:txBody>
      </p:sp>
      <p:sp>
        <p:nvSpPr>
          <p:cNvPr id="9" name="Rectangle: Rounded Corners 145">
            <a:extLst>
              <a:ext uri="{FF2B5EF4-FFF2-40B4-BE49-F238E27FC236}">
                <a16:creationId xmlns:a16="http://schemas.microsoft.com/office/drawing/2014/main" id="{E6A682EC-834B-F577-ABF2-A4D64784DC4C}"/>
              </a:ext>
            </a:extLst>
          </p:cNvPr>
          <p:cNvSpPr/>
          <p:nvPr/>
        </p:nvSpPr>
        <p:spPr>
          <a:xfrm>
            <a:off x="182711" y="4508729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Navigation</a:t>
            </a:r>
          </a:p>
        </p:txBody>
      </p:sp>
      <p:pic>
        <p:nvPicPr>
          <p:cNvPr id="10" name="Picture 2" descr="Bert | Muppet Wiki | Fandom">
            <a:extLst>
              <a:ext uri="{FF2B5EF4-FFF2-40B4-BE49-F238E27FC236}">
                <a16:creationId xmlns:a16="http://schemas.microsoft.com/office/drawing/2014/main" id="{0021B102-3895-2B80-1F56-8E6463191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7"/>
          <a:stretch/>
        </p:blipFill>
        <p:spPr bwMode="auto">
          <a:xfrm flipH="1">
            <a:off x="3334447" y="1703482"/>
            <a:ext cx="674959" cy="4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45">
            <a:extLst>
              <a:ext uri="{FF2B5EF4-FFF2-40B4-BE49-F238E27FC236}">
                <a16:creationId xmlns:a16="http://schemas.microsoft.com/office/drawing/2014/main" id="{7B7C0EE7-ADCF-DF8F-0225-C34D87AE08BC}"/>
              </a:ext>
            </a:extLst>
          </p:cNvPr>
          <p:cNvSpPr/>
          <p:nvPr/>
        </p:nvSpPr>
        <p:spPr>
          <a:xfrm>
            <a:off x="1055284" y="3606566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Trajectory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Segment</a:t>
            </a:r>
          </a:p>
        </p:txBody>
      </p:sp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B317E4AD-5ACF-0BBE-F351-08D0AEDA5408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5400000">
            <a:off x="2138497" y="2017020"/>
            <a:ext cx="648491" cy="8930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>
            <a:extLst>
              <a:ext uri="{FF2B5EF4-FFF2-40B4-BE49-F238E27FC236}">
                <a16:creationId xmlns:a16="http://schemas.microsoft.com/office/drawing/2014/main" id="{DC3EC09B-C810-29F5-FEC9-3D943AC4285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3140723" y="1907794"/>
            <a:ext cx="637205" cy="110016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B78E926-6D11-B076-CA6D-18A3D46B5E17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1659772" y="3269643"/>
            <a:ext cx="356470" cy="33692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747AC2B-ECD7-2DFC-8C43-F9704C625CD5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flipH="1">
            <a:off x="787199" y="4088443"/>
            <a:ext cx="872573" cy="4202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A5AB0CD-94F4-C3E6-0930-52CCDEAE2F45}"/>
              </a:ext>
            </a:extLst>
          </p:cNvPr>
          <p:cNvCxnSpPr>
            <a:stCxn id="11" idx="2"/>
            <a:endCxn id="7" idx="0"/>
          </p:cNvCxnSpPr>
          <p:nvPr/>
        </p:nvCxnSpPr>
        <p:spPr>
          <a:xfrm>
            <a:off x="1659772" y="4088443"/>
            <a:ext cx="604488" cy="4202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>
            <a:extLst>
              <a:ext uri="{FF2B5EF4-FFF2-40B4-BE49-F238E27FC236}">
                <a16:creationId xmlns:a16="http://schemas.microsoft.com/office/drawing/2014/main" id="{9C30F6AF-6004-732B-7086-5DEEE0F348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60269" y="1765552"/>
            <a:ext cx="317734" cy="317734"/>
          </a:xfrm>
          <a:prstGeom prst="rect">
            <a:avLst/>
          </a:prstGeom>
        </p:spPr>
      </p:pic>
      <p:sp>
        <p:nvSpPr>
          <p:cNvPr id="22" name="Rectangle: Rounded Corners 145">
            <a:extLst>
              <a:ext uri="{FF2B5EF4-FFF2-40B4-BE49-F238E27FC236}">
                <a16:creationId xmlns:a16="http://schemas.microsoft.com/office/drawing/2014/main" id="{D6793739-6B4E-BB95-60EA-A250B32F68C3}"/>
              </a:ext>
            </a:extLst>
          </p:cNvPr>
          <p:cNvSpPr/>
          <p:nvPr/>
        </p:nvSpPr>
        <p:spPr>
          <a:xfrm>
            <a:off x="1660756" y="5743666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ETA*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213D54E-C596-BB33-3466-B99E7B8C7923}"/>
              </a:ext>
            </a:extLst>
          </p:cNvPr>
          <p:cNvCxnSpPr>
            <a:stCxn id="7" idx="2"/>
            <a:endCxn id="22" idx="0"/>
          </p:cNvCxnSpPr>
          <p:nvPr/>
        </p:nvCxnSpPr>
        <p:spPr>
          <a:xfrm>
            <a:off x="2264260" y="4990606"/>
            <a:ext cx="984" cy="75306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>
            <a:extLst>
              <a:ext uri="{FF2B5EF4-FFF2-40B4-BE49-F238E27FC236}">
                <a16:creationId xmlns:a16="http://schemas.microsoft.com/office/drawing/2014/main" id="{55DA3EF2-DEB2-C6F0-2AE9-3A10CFB04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935"/>
          <a:stretch/>
        </p:blipFill>
        <p:spPr>
          <a:xfrm>
            <a:off x="5588485" y="1563656"/>
            <a:ext cx="5358381" cy="1788441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5C8AC2BC-3806-C392-D8AC-AE336F482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442"/>
          <a:stretch/>
        </p:blipFill>
        <p:spPr>
          <a:xfrm>
            <a:off x="5995419" y="3505472"/>
            <a:ext cx="5358381" cy="29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1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altLang="zh-CN" b="1" dirty="0"/>
              <a:t>ownstream Applications</a:t>
            </a:r>
            <a:endParaRPr lang="en-US" b="1" dirty="0"/>
          </a:p>
        </p:txBody>
      </p:sp>
      <p:sp>
        <p:nvSpPr>
          <p:cNvPr id="37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332129" y="2787766"/>
            <a:ext cx="1368225" cy="48187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Activity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38" name="Rectangle: Rounded Corners 145">
            <a:extLst>
              <a:ext uri="{FF2B5EF4-FFF2-40B4-BE49-F238E27FC236}">
                <a16:creationId xmlns:a16="http://schemas.microsoft.com/office/drawing/2014/main" id="{012C5578-2EE4-CF06-CFE1-5996FA8BD1EB}"/>
              </a:ext>
            </a:extLst>
          </p:cNvPr>
          <p:cNvSpPr/>
          <p:nvPr/>
        </p:nvSpPr>
        <p:spPr>
          <a:xfrm>
            <a:off x="2286108" y="1723977"/>
            <a:ext cx="1246267" cy="415298"/>
          </a:xfrm>
          <a:prstGeom prst="roundRect">
            <a:avLst/>
          </a:prstGeom>
          <a:solidFill>
            <a:srgbClr val="F3E5F5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LIMU-BERT</a:t>
            </a:r>
          </a:p>
        </p:txBody>
      </p:sp>
      <p:sp>
        <p:nvSpPr>
          <p:cNvPr id="39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3194896" y="2776480"/>
            <a:ext cx="1629023" cy="48187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>
                <a:solidFill>
                  <a:schemeClr val="tx1"/>
                </a:solidFill>
              </a:rPr>
              <a:t>Elevation Change Detection</a:t>
            </a:r>
          </a:p>
        </p:txBody>
      </p:sp>
      <p:sp>
        <p:nvSpPr>
          <p:cNvPr id="40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659772" y="4508729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u="sng" dirty="0">
                <a:solidFill>
                  <a:schemeClr val="tx1"/>
                </a:solidFill>
              </a:rPr>
              <a:t>ETS*</a:t>
            </a:r>
          </a:p>
        </p:txBody>
      </p:sp>
      <p:sp>
        <p:nvSpPr>
          <p:cNvPr id="41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3404919" y="4470794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Difficulty Analysis</a:t>
            </a:r>
          </a:p>
        </p:txBody>
      </p:sp>
      <p:sp>
        <p:nvSpPr>
          <p:cNvPr id="42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82711" y="4508729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Navigation</a:t>
            </a:r>
          </a:p>
        </p:txBody>
      </p:sp>
      <p:pic>
        <p:nvPicPr>
          <p:cNvPr id="43" name="Picture 2" descr="Bert | Muppet Wiki | Fandom">
            <a:extLst>
              <a:ext uri="{FF2B5EF4-FFF2-40B4-BE49-F238E27FC236}">
                <a16:creationId xmlns:a16="http://schemas.microsoft.com/office/drawing/2014/main" id="{3798141C-674C-324E-AD01-5A26FD80F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87"/>
          <a:stretch/>
        </p:blipFill>
        <p:spPr bwMode="auto">
          <a:xfrm flipH="1">
            <a:off x="3334447" y="1703482"/>
            <a:ext cx="674959" cy="41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055284" y="3606566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Trajectory</a:t>
            </a:r>
          </a:p>
          <a:p>
            <a:pPr algn="ctr"/>
            <a:r>
              <a:rPr lang="en-SG" sz="1600" b="1" dirty="0">
                <a:solidFill>
                  <a:schemeClr val="tx1"/>
                </a:solidFill>
              </a:rPr>
              <a:t>Segment</a:t>
            </a:r>
          </a:p>
        </p:txBody>
      </p:sp>
      <p:cxnSp>
        <p:nvCxnSpPr>
          <p:cNvPr id="45" name="曲线连接符 44"/>
          <p:cNvCxnSpPr>
            <a:stCxn id="38" idx="2"/>
            <a:endCxn id="37" idx="0"/>
          </p:cNvCxnSpPr>
          <p:nvPr/>
        </p:nvCxnSpPr>
        <p:spPr>
          <a:xfrm rot="5400000">
            <a:off x="2138497" y="2017020"/>
            <a:ext cx="648491" cy="8930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/>
          <p:cNvCxnSpPr>
            <a:stCxn id="38" idx="2"/>
            <a:endCxn id="39" idx="0"/>
          </p:cNvCxnSpPr>
          <p:nvPr/>
        </p:nvCxnSpPr>
        <p:spPr>
          <a:xfrm rot="16200000" flipH="1">
            <a:off x="3140723" y="1907794"/>
            <a:ext cx="637205" cy="110016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/>
          <p:cNvCxnSpPr>
            <a:stCxn id="39" idx="2"/>
            <a:endCxn id="41" idx="0"/>
          </p:cNvCxnSpPr>
          <p:nvPr/>
        </p:nvCxnSpPr>
        <p:spPr>
          <a:xfrm rot="5400000">
            <a:off x="3403190" y="3864576"/>
            <a:ext cx="1212436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/>
          <p:cNvCxnSpPr>
            <a:stCxn id="44" idx="3"/>
            <a:endCxn id="41" idx="0"/>
          </p:cNvCxnSpPr>
          <p:nvPr/>
        </p:nvCxnSpPr>
        <p:spPr>
          <a:xfrm>
            <a:off x="2264259" y="3847505"/>
            <a:ext cx="1745148" cy="623289"/>
          </a:xfrm>
          <a:prstGeom prst="curved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7" idx="2"/>
            <a:endCxn id="44" idx="0"/>
          </p:cNvCxnSpPr>
          <p:nvPr/>
        </p:nvCxnSpPr>
        <p:spPr>
          <a:xfrm flipH="1">
            <a:off x="1659772" y="3269643"/>
            <a:ext cx="356470" cy="336923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4" idx="2"/>
            <a:endCxn id="42" idx="0"/>
          </p:cNvCxnSpPr>
          <p:nvPr/>
        </p:nvCxnSpPr>
        <p:spPr>
          <a:xfrm flipH="1">
            <a:off x="787199" y="4088443"/>
            <a:ext cx="872573" cy="4202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4" idx="2"/>
            <a:endCxn id="40" idx="0"/>
          </p:cNvCxnSpPr>
          <p:nvPr/>
        </p:nvCxnSpPr>
        <p:spPr>
          <a:xfrm>
            <a:off x="1659772" y="4088443"/>
            <a:ext cx="604488" cy="420286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60269" y="1765552"/>
            <a:ext cx="317734" cy="317734"/>
          </a:xfrm>
          <a:prstGeom prst="rect">
            <a:avLst/>
          </a:prstGeom>
        </p:spPr>
      </p:pic>
      <p:sp>
        <p:nvSpPr>
          <p:cNvPr id="53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4935722" y="4470793"/>
            <a:ext cx="1422335" cy="48187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Other factors</a:t>
            </a:r>
          </a:p>
          <a:p>
            <a:pPr algn="ctr"/>
            <a:r>
              <a:rPr lang="en-SG" sz="1400" dirty="0">
                <a:solidFill>
                  <a:schemeClr val="tx1"/>
                </a:solidFill>
              </a:rPr>
              <a:t>e.g., distance</a:t>
            </a:r>
          </a:p>
        </p:txBody>
      </p:sp>
      <p:cxnSp>
        <p:nvCxnSpPr>
          <p:cNvPr id="54" name="曲线连接符 53"/>
          <p:cNvCxnSpPr>
            <a:stCxn id="53" idx="2"/>
            <a:endCxn id="56" idx="3"/>
          </p:cNvCxnSpPr>
          <p:nvPr/>
        </p:nvCxnSpPr>
        <p:spPr>
          <a:xfrm rot="5400000">
            <a:off x="4627116" y="4939448"/>
            <a:ext cx="1006552" cy="1032996"/>
          </a:xfrm>
          <a:prstGeom prst="curved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1660756" y="5743666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tx1"/>
                </a:solidFill>
              </a:rPr>
              <a:t>ETA*</a:t>
            </a:r>
          </a:p>
        </p:txBody>
      </p:sp>
      <p:sp>
        <p:nvSpPr>
          <p:cNvPr id="56" name="Rectangle: Rounded Corners 145">
            <a:extLst>
              <a:ext uri="{FF2B5EF4-FFF2-40B4-BE49-F238E27FC236}">
                <a16:creationId xmlns:a16="http://schemas.microsoft.com/office/drawing/2014/main" id="{07CDE6A0-D331-E112-42DC-1C99AF97E2F7}"/>
              </a:ext>
            </a:extLst>
          </p:cNvPr>
          <p:cNvSpPr/>
          <p:nvPr/>
        </p:nvSpPr>
        <p:spPr>
          <a:xfrm>
            <a:off x="3404919" y="5718283"/>
            <a:ext cx="1208975" cy="48187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u="sng" dirty="0">
                <a:solidFill>
                  <a:schemeClr val="tx1"/>
                </a:solidFill>
              </a:rPr>
              <a:t>Pricing Strategy</a:t>
            </a:r>
            <a:endParaRPr lang="en-SG" sz="1600" b="1" u="sng" dirty="0">
              <a:solidFill>
                <a:schemeClr val="tx1"/>
              </a:solidFill>
            </a:endParaRPr>
          </a:p>
        </p:txBody>
      </p:sp>
      <p:cxnSp>
        <p:nvCxnSpPr>
          <p:cNvPr id="57" name="直接箭头连接符 56"/>
          <p:cNvCxnSpPr>
            <a:stCxn id="40" idx="2"/>
            <a:endCxn id="55" idx="0"/>
          </p:cNvCxnSpPr>
          <p:nvPr/>
        </p:nvCxnSpPr>
        <p:spPr>
          <a:xfrm>
            <a:off x="2264260" y="4990606"/>
            <a:ext cx="984" cy="75306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41" idx="2"/>
            <a:endCxn id="56" idx="0"/>
          </p:cNvCxnSpPr>
          <p:nvPr/>
        </p:nvCxnSpPr>
        <p:spPr>
          <a:xfrm>
            <a:off x="4009407" y="4952671"/>
            <a:ext cx="0" cy="76561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3136833" y="5627463"/>
            <a:ext cx="1735641" cy="663518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51811" y="4876721"/>
            <a:ext cx="49013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With approximately 20 million orders processed daily, the average fee decrease of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0.06 yuan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per order results in an estimated annual savings of around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0.44 </a:t>
            </a:r>
            <a:r>
              <a:rPr kumimoji="0" lang="en-US" sz="2000" b="1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billion CNY</a:t>
            </a: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1498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3" grpId="0" animBg="1"/>
      <p:bldP spid="56" grpId="0" animBg="1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On-Demand Food Delivery</a:t>
            </a:r>
            <a:endParaRPr lang="en-US" dirty="0"/>
          </a:p>
        </p:txBody>
      </p:sp>
      <p:pic>
        <p:nvPicPr>
          <p:cNvPr id="4100" name="Picture 4" descr="Why Uber Launched UberEats - Business Insi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14" y="4076349"/>
            <a:ext cx="2855006" cy="214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ecome a Delivery Driver Using Uber Eats | U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91" y="1572322"/>
            <a:ext cx="2638618" cy="263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n delivery service uber send shopping bag | Premium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82" y="4076349"/>
            <a:ext cx="3136265" cy="208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箭头 3"/>
          <p:cNvSpPr/>
          <p:nvPr/>
        </p:nvSpPr>
        <p:spPr>
          <a:xfrm rot="18900000">
            <a:off x="3219111" y="3020410"/>
            <a:ext cx="1158240" cy="4002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右箭头 8"/>
          <p:cNvSpPr/>
          <p:nvPr/>
        </p:nvSpPr>
        <p:spPr>
          <a:xfrm rot="1800000">
            <a:off x="7843311" y="3020411"/>
            <a:ext cx="1158240" cy="4002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33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Lessons Learned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 for sensor foundation model.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47" y="2721122"/>
            <a:ext cx="8202306" cy="3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28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Lessons Learned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models at large scale:</a:t>
            </a:r>
          </a:p>
          <a:p>
            <a:pPr lvl="1"/>
            <a:r>
              <a:rPr lang="en-US" dirty="0"/>
              <a:t>Derive riding and non-riding labels from Indoor/Outdoor detection and GPS speeds.</a:t>
            </a:r>
          </a:p>
          <a:p>
            <a:r>
              <a:rPr lang="en-US" dirty="0"/>
              <a:t>Handling diverse devices:</a:t>
            </a:r>
          </a:p>
          <a:p>
            <a:pPr lvl="1"/>
            <a:r>
              <a:rPr lang="en-US" dirty="0"/>
              <a:t>About 11% (57,000) of devices lack gyroscope sensors!</a:t>
            </a:r>
          </a:p>
          <a:p>
            <a:pPr lvl="1"/>
            <a:r>
              <a:rPr lang="en-US" dirty="0"/>
              <a:t>Some devices are unable to reliably report sensor data at 10 Hz!</a:t>
            </a:r>
          </a:p>
          <a:p>
            <a:r>
              <a:rPr lang="en-US" dirty="0"/>
              <a:t>Sensor and device collaboration</a:t>
            </a:r>
          </a:p>
          <a:p>
            <a:pPr lvl="1"/>
            <a:r>
              <a:rPr lang="en-US" dirty="0"/>
              <a:t>Derive elevation-change labels from iOS devices to train models for Android devices.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65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showcase the practical value of leveraging human activity recognition technology in real-world commercial applications.</a:t>
            </a:r>
          </a:p>
          <a:p>
            <a:r>
              <a:rPr lang="en-US" dirty="0"/>
              <a:t>We share experiences and lessons learned in the training, evaluating, and deploying deep learning-based HAR models for large-scale scenarios.</a:t>
            </a:r>
          </a:p>
          <a:p>
            <a:r>
              <a:rPr lang="en-US" dirty="0"/>
              <a:t>We will open-source our LIMU-BERT, pre-trained with approximately 1.43 million hours of sensor data from 60K subjects and 1.1K phone models, to support further studies and advancements in the field.</a:t>
            </a:r>
          </a:p>
        </p:txBody>
      </p:sp>
    </p:spTree>
    <p:extLst>
      <p:ext uri="{BB962C8B-B14F-4D97-AF65-F5344CB8AC3E}">
        <p14:creationId xmlns:p14="http://schemas.microsoft.com/office/powerpoint/2010/main" val="3573553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people standing on a hill with a parachute in the air&#10;&#10;Description automatically generated">
            <a:extLst>
              <a:ext uri="{FF2B5EF4-FFF2-40B4-BE49-F238E27FC236}">
                <a16:creationId xmlns:a16="http://schemas.microsoft.com/office/drawing/2014/main" id="{79292EC4-A1DA-3043-9A7E-156E69A399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9" y="0"/>
            <a:ext cx="12196258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770CDA3-39C8-9B45-B5B4-C5D01EDE0BFA}"/>
              </a:ext>
            </a:extLst>
          </p:cNvPr>
          <p:cNvSpPr txBox="1">
            <a:spLocks/>
          </p:cNvSpPr>
          <p:nvPr/>
        </p:nvSpPr>
        <p:spPr bwMode="auto">
          <a:xfrm>
            <a:off x="4695564" y="2379380"/>
            <a:ext cx="3738233" cy="104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r>
              <a:rPr lang="en-US" sz="5400" kern="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T</a:t>
            </a:r>
            <a:r>
              <a:rPr lang="en-US" altLang="zh-CN" sz="5400" kern="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ngXian" panose="02010600030101010101" pitchFamily="2" charset="-122"/>
                <a:ea typeface="DengXian" panose="02010600030101010101" pitchFamily="2" charset="-122"/>
              </a:rPr>
              <a:t>hanks!</a:t>
            </a:r>
            <a:endParaRPr lang="en-SG" kern="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0" name="Picture 2" descr="Li. M. G. – Page 2 – HKUST">
            <a:extLst>
              <a:ext uri="{FF2B5EF4-FFF2-40B4-BE49-F238E27FC236}">
                <a16:creationId xmlns:a16="http://schemas.microsoft.com/office/drawing/2014/main" id="{678BA506-5B6C-8E4C-AAB8-F4097238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5" y="251105"/>
            <a:ext cx="2363106" cy="75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2EBC61E-FB0D-D843-A0C0-2C1943343456}"/>
              </a:ext>
            </a:extLst>
          </p:cNvPr>
          <p:cNvSpPr txBox="1">
            <a:spLocks/>
          </p:cNvSpPr>
          <p:nvPr/>
        </p:nvSpPr>
        <p:spPr bwMode="auto">
          <a:xfrm>
            <a:off x="10027894" y="5724168"/>
            <a:ext cx="2119163" cy="113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Helvetica Neue" pitchFamily="64" charset="0"/>
                <a:ea typeface="ＭＳ Ｐゴシック" pitchFamily="6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 pitchFamily="34" charset="0"/>
                <a:ea typeface="ＭＳ Ｐゴシック"/>
                <a:cs typeface="Calibri Light" panose="020F0302020204030204" pitchFamily="34" charset="0"/>
              </a:rPr>
              <a:t>https://wands.hk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0C56311-388E-FF47-AE27-38406E6DD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38" y="279922"/>
            <a:ext cx="2971683" cy="78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2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On-Demand Food Delivery Business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838200" y="6483385"/>
            <a:ext cx="72160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https://www.grandviewresearch.com/industry-analysis/online-food-delivery-market-report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45" y="1759268"/>
            <a:ext cx="7657963" cy="4254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9512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On-Demand Food Delivery Business</a:t>
            </a:r>
            <a:endParaRPr lang="en-US" dirty="0"/>
          </a:p>
        </p:txBody>
      </p:sp>
      <p:pic>
        <p:nvPicPr>
          <p:cNvPr id="3074" name="Picture 2" descr="World map background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35" y="1416368"/>
            <a:ext cx="8684262" cy="496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媒体资源- 美团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18"/>
          <a:stretch/>
        </p:blipFill>
        <p:spPr bwMode="auto">
          <a:xfrm>
            <a:off x="7167579" y="3566139"/>
            <a:ext cx="430602" cy="41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饿了么icon_图标_矢量素材免费下载- 爱给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169" y="3566139"/>
            <a:ext cx="416131" cy="41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京东logo icon_图标_矢量素材免费下载- 爱给网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36" y="4020158"/>
            <a:ext cx="380599" cy="3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orDash red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79" y="3334512"/>
            <a:ext cx="359859" cy="30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340888" y="3004138"/>
            <a:ext cx="955480" cy="636865"/>
            <a:chOff x="-2059305" y="-6629400"/>
            <a:chExt cx="24965025" cy="16640175"/>
          </a:xfrm>
        </p:grpSpPr>
        <p:pic>
          <p:nvPicPr>
            <p:cNvPr id="3086" name="Picture 14" descr="Uber Eats Logo - 优步送餐服务- 云瑞Logo资源库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9305" y="-6629400"/>
              <a:ext cx="24965025" cy="16640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8666480" y="1402080"/>
              <a:ext cx="3708400" cy="487680"/>
            </a:xfrm>
            <a:prstGeom prst="rect">
              <a:avLst/>
            </a:prstGeom>
            <a:solidFill>
              <a:srgbClr val="142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8" name="Picture 16" descr="foodpanda Malaysia - Desktop App for Mac, Windows (PC) - WebCatalo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776" y="4543263"/>
            <a:ext cx="331515" cy="33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Grab Food Logo - LogoDi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5" y="4552102"/>
            <a:ext cx="322676" cy="32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>
          <a:xfrm>
            <a:off x="3276691" y="3664724"/>
            <a:ext cx="828601" cy="545733"/>
            <a:chOff x="-2059305" y="-6629400"/>
            <a:chExt cx="24965025" cy="16640175"/>
          </a:xfrm>
        </p:grpSpPr>
        <p:pic>
          <p:nvPicPr>
            <p:cNvPr id="17" name="Picture 14" descr="Uber Eats Logo - 优步送餐服务- 云瑞Logo资源库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9305" y="-6629400"/>
              <a:ext cx="24965025" cy="16640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8666480" y="1402080"/>
              <a:ext cx="3708400" cy="487680"/>
            </a:xfrm>
            <a:prstGeom prst="rect">
              <a:avLst/>
            </a:prstGeom>
            <a:solidFill>
              <a:srgbClr val="142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92" name="Picture 20" descr="出前館: 配達員- Google Play 應用程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212" y="3659607"/>
            <a:ext cx="441749" cy="4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/>
          <p:cNvSpPr/>
          <p:nvPr/>
        </p:nvSpPr>
        <p:spPr>
          <a:xfrm>
            <a:off x="7543805" y="3459480"/>
            <a:ext cx="641876" cy="64187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Motivation</a:t>
            </a:r>
          </a:p>
        </p:txBody>
      </p:sp>
      <p:sp>
        <p:nvSpPr>
          <p:cNvPr id="29" name="Rectangle 37">
            <a:extLst>
              <a:ext uri="{FF2B5EF4-FFF2-40B4-BE49-F238E27FC236}">
                <a16:creationId xmlns:a16="http://schemas.microsoft.com/office/drawing/2014/main" id="{C596924F-5408-9CE7-B66C-01554E5930EA}"/>
              </a:ext>
            </a:extLst>
          </p:cNvPr>
          <p:cNvSpPr/>
          <p:nvPr/>
        </p:nvSpPr>
        <p:spPr>
          <a:xfrm>
            <a:off x="6137002" y="4021044"/>
            <a:ext cx="3736505" cy="1995916"/>
          </a:xfrm>
          <a:prstGeom prst="rect">
            <a:avLst/>
          </a:prstGeom>
          <a:solidFill>
            <a:srgbClr val="F6F6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54183866-AD58-36B2-9111-88921B1C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50" y="2203984"/>
            <a:ext cx="835897" cy="835897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37776B8C-6409-1900-F83E-ED99ECF9B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234" y="2184809"/>
            <a:ext cx="810571" cy="810571"/>
          </a:xfrm>
          <a:prstGeom prst="rect">
            <a:avLst/>
          </a:prstGeom>
        </p:spPr>
      </p:pic>
      <p:pic>
        <p:nvPicPr>
          <p:cNvPr id="35" name="Picture 8" descr="饿了么app图标图片免费下载_饿了么app图标素材_饿了么app图标模板-新图网">
            <a:extLst>
              <a:ext uri="{FF2B5EF4-FFF2-40B4-BE49-F238E27FC236}">
                <a16:creationId xmlns:a16="http://schemas.microsoft.com/office/drawing/2014/main" id="{EAB2CC0A-C151-9306-67E6-9CEFA883E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65" y="4507875"/>
            <a:ext cx="1012714" cy="101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10">
            <a:extLst>
              <a:ext uri="{FF2B5EF4-FFF2-40B4-BE49-F238E27FC236}">
                <a16:creationId xmlns:a16="http://schemas.microsoft.com/office/drawing/2014/main" id="{0D9945C8-C8FA-BBAE-FFBB-A5E42691F88C}"/>
              </a:ext>
            </a:extLst>
          </p:cNvPr>
          <p:cNvSpPr txBox="1"/>
          <p:nvPr/>
        </p:nvSpPr>
        <p:spPr>
          <a:xfrm>
            <a:off x="8449767" y="3094733"/>
            <a:ext cx="119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Restaurant</a:t>
            </a: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B04812C1-355C-5B13-A535-4B33650BDE36}"/>
              </a:ext>
            </a:extLst>
          </p:cNvPr>
          <p:cNvSpPr txBox="1"/>
          <p:nvPr/>
        </p:nvSpPr>
        <p:spPr>
          <a:xfrm>
            <a:off x="5132095" y="3147070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Platform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D9AC5ABD-CA49-F82A-D585-EBFF0E6E9EEA}"/>
              </a:ext>
            </a:extLst>
          </p:cNvPr>
          <p:cNvSpPr txBox="1"/>
          <p:nvPr/>
        </p:nvSpPr>
        <p:spPr>
          <a:xfrm>
            <a:off x="1844113" y="314707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Customer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87117DFD-6846-243C-93F4-649ADC96B739}"/>
              </a:ext>
            </a:extLst>
          </p:cNvPr>
          <p:cNvSpPr txBox="1"/>
          <p:nvPr/>
        </p:nvSpPr>
        <p:spPr>
          <a:xfrm>
            <a:off x="5192037" y="5647627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Courier</a:t>
            </a:r>
          </a:p>
        </p:txBody>
      </p:sp>
      <p:cxnSp>
        <p:nvCxnSpPr>
          <p:cNvPr id="40" name="Straight Arrow Connector 15">
            <a:extLst>
              <a:ext uri="{FF2B5EF4-FFF2-40B4-BE49-F238E27FC236}">
                <a16:creationId xmlns:a16="http://schemas.microsoft.com/office/drawing/2014/main" id="{B30694EA-6279-37D2-8713-E84BE63899D6}"/>
              </a:ext>
            </a:extLst>
          </p:cNvPr>
          <p:cNvCxnSpPr>
            <a:cxnSpLocks/>
          </p:cNvCxnSpPr>
          <p:nvPr/>
        </p:nvCxnSpPr>
        <p:spPr>
          <a:xfrm flipH="1">
            <a:off x="6502622" y="2666975"/>
            <a:ext cx="1722268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41" name="TextBox 17">
            <a:extLst>
              <a:ext uri="{FF2B5EF4-FFF2-40B4-BE49-F238E27FC236}">
                <a16:creationId xmlns:a16="http://schemas.microsoft.com/office/drawing/2014/main" id="{739AAAAD-024D-0B74-13AF-C33FD1091DDF}"/>
              </a:ext>
            </a:extLst>
          </p:cNvPr>
          <p:cNvSpPr txBox="1"/>
          <p:nvPr/>
        </p:nvSpPr>
        <p:spPr>
          <a:xfrm>
            <a:off x="6733648" y="2259415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Send Order</a:t>
            </a:r>
          </a:p>
        </p:txBody>
      </p:sp>
      <p:cxnSp>
        <p:nvCxnSpPr>
          <p:cNvPr id="42" name="Straight Arrow Connector 19">
            <a:extLst>
              <a:ext uri="{FF2B5EF4-FFF2-40B4-BE49-F238E27FC236}">
                <a16:creationId xmlns:a16="http://schemas.microsoft.com/office/drawing/2014/main" id="{36ABE9F7-CBC2-733F-4B9D-D7A166681A66}"/>
              </a:ext>
            </a:extLst>
          </p:cNvPr>
          <p:cNvCxnSpPr>
            <a:cxnSpLocks/>
          </p:cNvCxnSpPr>
          <p:nvPr/>
        </p:nvCxnSpPr>
        <p:spPr>
          <a:xfrm flipH="1">
            <a:off x="3068444" y="2666975"/>
            <a:ext cx="1722268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ysDot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43" name="TextBox 20">
            <a:extLst>
              <a:ext uri="{FF2B5EF4-FFF2-40B4-BE49-F238E27FC236}">
                <a16:creationId xmlns:a16="http://schemas.microsoft.com/office/drawing/2014/main" id="{CFCD1244-CC2D-97DC-E10A-E71DAB4D84D4}"/>
              </a:ext>
            </a:extLst>
          </p:cNvPr>
          <p:cNvSpPr txBox="1"/>
          <p:nvPr/>
        </p:nvSpPr>
        <p:spPr>
          <a:xfrm>
            <a:off x="3289787" y="2254348"/>
            <a:ext cx="127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Place Order</a:t>
            </a:r>
          </a:p>
        </p:txBody>
      </p:sp>
      <p:cxnSp>
        <p:nvCxnSpPr>
          <p:cNvPr id="44" name="Straight Arrow Connector 21">
            <a:extLst>
              <a:ext uri="{FF2B5EF4-FFF2-40B4-BE49-F238E27FC236}">
                <a16:creationId xmlns:a16="http://schemas.microsoft.com/office/drawing/2014/main" id="{62E9B1F0-00F2-BD36-2C28-43FDF16F53E8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H="1" flipV="1">
            <a:off x="5628898" y="3516402"/>
            <a:ext cx="3324" cy="991473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ysDot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45" name="TextBox 25">
            <a:extLst>
              <a:ext uri="{FF2B5EF4-FFF2-40B4-BE49-F238E27FC236}">
                <a16:creationId xmlns:a16="http://schemas.microsoft.com/office/drawing/2014/main" id="{D2425671-083D-C3DC-21B0-02780232993A}"/>
              </a:ext>
            </a:extLst>
          </p:cNvPr>
          <p:cNvSpPr txBox="1"/>
          <p:nvPr/>
        </p:nvSpPr>
        <p:spPr>
          <a:xfrm>
            <a:off x="4612937" y="3702669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Assign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Order</a:t>
            </a:r>
          </a:p>
        </p:txBody>
      </p:sp>
      <p:pic>
        <p:nvPicPr>
          <p:cNvPr id="46" name="Picture 30">
            <a:extLst>
              <a:ext uri="{FF2B5EF4-FFF2-40B4-BE49-F238E27FC236}">
                <a16:creationId xmlns:a16="http://schemas.microsoft.com/office/drawing/2014/main" id="{2D862EA7-7A59-D236-8258-E8C21AE12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208" y="4231188"/>
            <a:ext cx="619483" cy="619483"/>
          </a:xfrm>
          <a:prstGeom prst="rect">
            <a:avLst/>
          </a:prstGeom>
        </p:spPr>
      </p:pic>
      <p:sp>
        <p:nvSpPr>
          <p:cNvPr id="47" name="TextBox 31">
            <a:extLst>
              <a:ext uri="{FF2B5EF4-FFF2-40B4-BE49-F238E27FC236}">
                <a16:creationId xmlns:a16="http://schemas.microsoft.com/office/drawing/2014/main" id="{21D35F7C-5C21-F9D0-6FAA-9E8D81D9ABD3}"/>
              </a:ext>
            </a:extLst>
          </p:cNvPr>
          <p:cNvSpPr txBox="1"/>
          <p:nvPr/>
        </p:nvSpPr>
        <p:spPr>
          <a:xfrm>
            <a:off x="7810629" y="4230132"/>
            <a:ext cx="108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GPS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Locations</a:t>
            </a:r>
          </a:p>
        </p:txBody>
      </p:sp>
      <p:pic>
        <p:nvPicPr>
          <p:cNvPr id="48" name="Picture 33">
            <a:extLst>
              <a:ext uri="{FF2B5EF4-FFF2-40B4-BE49-F238E27FC236}">
                <a16:creationId xmlns:a16="http://schemas.microsoft.com/office/drawing/2014/main" id="{ADC00A40-8BD1-4CB9-1D30-AD63E2E0E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349" y="5102356"/>
            <a:ext cx="790837" cy="790837"/>
          </a:xfrm>
          <a:prstGeom prst="rect">
            <a:avLst/>
          </a:prstGeom>
        </p:spPr>
      </p:pic>
      <p:pic>
        <p:nvPicPr>
          <p:cNvPr id="49" name="Picture 34">
            <a:extLst>
              <a:ext uri="{FF2B5EF4-FFF2-40B4-BE49-F238E27FC236}">
                <a16:creationId xmlns:a16="http://schemas.microsoft.com/office/drawing/2014/main" id="{3841A842-E0D9-C830-22FE-46964ACD3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614" y="5103401"/>
            <a:ext cx="790836" cy="790836"/>
          </a:xfrm>
          <a:prstGeom prst="rect">
            <a:avLst/>
          </a:prstGeom>
        </p:spPr>
      </p:pic>
      <p:pic>
        <p:nvPicPr>
          <p:cNvPr id="50" name="Picture 35">
            <a:extLst>
              <a:ext uri="{FF2B5EF4-FFF2-40B4-BE49-F238E27FC236}">
                <a16:creationId xmlns:a16="http://schemas.microsoft.com/office/drawing/2014/main" id="{C919AFA4-8091-AB13-982E-0B2218BC64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1049" y="5102356"/>
            <a:ext cx="790837" cy="790837"/>
          </a:xfrm>
          <a:prstGeom prst="rect">
            <a:avLst/>
          </a:prstGeom>
        </p:spPr>
      </p:pic>
      <p:sp>
        <p:nvSpPr>
          <p:cNvPr id="51" name="TextBox 36">
            <a:extLst>
              <a:ext uri="{FF2B5EF4-FFF2-40B4-BE49-F238E27FC236}">
                <a16:creationId xmlns:a16="http://schemas.microsoft.com/office/drawing/2014/main" id="{268C53FE-2616-9D53-220B-D855C6E0A6C1}"/>
              </a:ext>
            </a:extLst>
          </p:cNvPr>
          <p:cNvSpPr txBox="1"/>
          <p:nvPr/>
        </p:nvSpPr>
        <p:spPr>
          <a:xfrm>
            <a:off x="8909782" y="5185962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Activity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Status</a:t>
            </a:r>
          </a:p>
        </p:txBody>
      </p:sp>
      <p:sp>
        <p:nvSpPr>
          <p:cNvPr id="52" name="TextBox 38">
            <a:extLst>
              <a:ext uri="{FF2B5EF4-FFF2-40B4-BE49-F238E27FC236}">
                <a16:creationId xmlns:a16="http://schemas.microsoft.com/office/drawing/2014/main" id="{640401D7-594D-E92B-6357-3EFAC15C23DF}"/>
              </a:ext>
            </a:extLst>
          </p:cNvPr>
          <p:cNvSpPr txBox="1"/>
          <p:nvPr/>
        </p:nvSpPr>
        <p:spPr>
          <a:xfrm>
            <a:off x="7924712" y="3633863"/>
            <a:ext cx="202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Optimized Decision</a:t>
            </a:r>
          </a:p>
        </p:txBody>
      </p:sp>
      <p:cxnSp>
        <p:nvCxnSpPr>
          <p:cNvPr id="53" name="Straight Arrow Connector 39">
            <a:extLst>
              <a:ext uri="{FF2B5EF4-FFF2-40B4-BE49-F238E27FC236}">
                <a16:creationId xmlns:a16="http://schemas.microsoft.com/office/drawing/2014/main" id="{BE210CEA-FD64-35B7-7E6C-76FA605C8BCE}"/>
              </a:ext>
            </a:extLst>
          </p:cNvPr>
          <p:cNvCxnSpPr>
            <a:cxnSpLocks/>
            <a:stCxn id="33" idx="3"/>
            <a:endCxn id="29" idx="0"/>
          </p:cNvCxnSpPr>
          <p:nvPr/>
        </p:nvCxnSpPr>
        <p:spPr>
          <a:xfrm>
            <a:off x="6214533" y="2915106"/>
            <a:ext cx="1790722" cy="1105937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sysDot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54" name="矩形 53"/>
          <p:cNvSpPr/>
          <p:nvPr/>
        </p:nvSpPr>
        <p:spPr>
          <a:xfrm>
            <a:off x="6153285" y="4996410"/>
            <a:ext cx="3720221" cy="1002727"/>
          </a:xfrm>
          <a:prstGeom prst="rect">
            <a:avLst/>
          </a:prstGeom>
          <a:solidFill>
            <a:srgbClr val="C00000">
              <a:alpha val="20000"/>
            </a:srgbClr>
          </a:solidFill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6" descr="饿了么icon_图标_矢量素材免费下载- 爱给网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911" y="2208127"/>
            <a:ext cx="799973" cy="79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7" grpId="0"/>
      <p:bldP spid="51" grpId="0"/>
      <p:bldP spid="52" grpId="0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V</a:t>
            </a:r>
            <a:r>
              <a:rPr lang="en-US" altLang="zh-CN" b="1" dirty="0"/>
              <a:t>alue of Human Activity Recognition</a:t>
            </a:r>
            <a:endParaRPr lang="en-US" b="1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8D8EC37-81A2-7322-F558-CFADEC6C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279" y="3813536"/>
            <a:ext cx="841769" cy="84176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CBA3B5F-DC8C-6E49-B4AB-45159FDF9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419" y="2013667"/>
            <a:ext cx="675037" cy="675037"/>
          </a:xfrm>
          <a:prstGeom prst="rect">
            <a:avLst/>
          </a:prstGeom>
        </p:spPr>
      </p:pic>
      <p:cxnSp>
        <p:nvCxnSpPr>
          <p:cNvPr id="48" name="直接连接符 47"/>
          <p:cNvCxnSpPr/>
          <p:nvPr/>
        </p:nvCxnSpPr>
        <p:spPr>
          <a:xfrm>
            <a:off x="8247625" y="3234080"/>
            <a:ext cx="108941" cy="60590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418B11CF-E6C9-F3AE-31C0-D14613735776}"/>
              </a:ext>
            </a:extLst>
          </p:cNvPr>
          <p:cNvSpPr txBox="1"/>
          <p:nvPr/>
        </p:nvSpPr>
        <p:spPr>
          <a:xfrm>
            <a:off x="3162513" y="5686507"/>
            <a:ext cx="20810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Arrival at restaurant</a:t>
            </a:r>
            <a:endParaRPr lang="zh-CN" altLang="en-US" i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97CBD4A-1EE4-4160-932E-E38CD2AFFDE1}"/>
              </a:ext>
            </a:extLst>
          </p:cNvPr>
          <p:cNvSpPr txBox="1"/>
          <p:nvPr/>
        </p:nvSpPr>
        <p:spPr>
          <a:xfrm>
            <a:off x="7039099" y="5691030"/>
            <a:ext cx="12247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Food ready</a:t>
            </a:r>
            <a:endParaRPr lang="zh-CN" altLang="en-US" i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直接箭头连接符 53"/>
          <p:cNvCxnSpPr>
            <a:stCxn id="52" idx="3"/>
            <a:endCxn id="71" idx="3"/>
          </p:cNvCxnSpPr>
          <p:nvPr/>
        </p:nvCxnSpPr>
        <p:spPr>
          <a:xfrm flipV="1">
            <a:off x="5243596" y="5716931"/>
            <a:ext cx="506450" cy="154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3" idx="1"/>
            <a:endCxn id="72" idx="5"/>
          </p:cNvCxnSpPr>
          <p:nvPr/>
        </p:nvCxnSpPr>
        <p:spPr>
          <a:xfrm flipH="1" flipV="1">
            <a:off x="6506930" y="5732919"/>
            <a:ext cx="532169" cy="142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C6DAE8A9-AAB8-4652-9C51-C88F62A71F1B}"/>
              </a:ext>
            </a:extLst>
          </p:cNvPr>
          <p:cNvSpPr/>
          <p:nvPr/>
        </p:nvSpPr>
        <p:spPr>
          <a:xfrm>
            <a:off x="8134271" y="3069113"/>
            <a:ext cx="181125" cy="1811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CBD4A-1EE4-4160-932E-E38CD2AFFDE1}"/>
              </a:ext>
            </a:extLst>
          </p:cNvPr>
          <p:cNvSpPr txBox="1"/>
          <p:nvPr/>
        </p:nvSpPr>
        <p:spPr>
          <a:xfrm>
            <a:off x="6379761" y="3130021"/>
            <a:ext cx="14749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Food received</a:t>
            </a:r>
            <a:endParaRPr lang="zh-CN" altLang="en-US" i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934" y="2025327"/>
            <a:ext cx="629805" cy="629805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F1BFC312-0E47-D3D6-2B14-158A1CF19EA0}"/>
              </a:ext>
            </a:extLst>
          </p:cNvPr>
          <p:cNvSpPr txBox="1"/>
          <p:nvPr/>
        </p:nvSpPr>
        <p:spPr>
          <a:xfrm>
            <a:off x="5236364" y="4602747"/>
            <a:ext cx="1574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Restaurant</a:t>
            </a:r>
            <a:endParaRPr lang="zh-CN" altLang="en-US" sz="24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F8D71FF-686D-82E8-4135-ACD8650544C9}"/>
              </a:ext>
            </a:extLst>
          </p:cNvPr>
          <p:cNvSpPr txBox="1"/>
          <p:nvPr/>
        </p:nvSpPr>
        <p:spPr>
          <a:xfrm>
            <a:off x="2997108" y="266090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Courier</a:t>
            </a:r>
            <a:endParaRPr lang="zh-CN" altLang="en-US" sz="24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5847223-41A8-F07D-DA5D-642723661D40}"/>
              </a:ext>
            </a:extLst>
          </p:cNvPr>
          <p:cNvSpPr txBox="1"/>
          <p:nvPr/>
        </p:nvSpPr>
        <p:spPr>
          <a:xfrm>
            <a:off x="7465903" y="2644004"/>
            <a:ext cx="141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Customer</a:t>
            </a:r>
            <a:endParaRPr lang="zh-CN" altLang="en-US" sz="2400" b="1" dirty="0"/>
          </a:p>
        </p:txBody>
      </p:sp>
      <p:sp>
        <p:nvSpPr>
          <p:cNvPr id="66" name="任意多边形 65"/>
          <p:cNvSpPr/>
          <p:nvPr/>
        </p:nvSpPr>
        <p:spPr>
          <a:xfrm rot="14918980">
            <a:off x="6933291" y="3595301"/>
            <a:ext cx="1210526" cy="2157918"/>
          </a:xfrm>
          <a:custGeom>
            <a:avLst/>
            <a:gdLst>
              <a:gd name="connsiteX0" fmla="*/ 0 w 3029063"/>
              <a:gd name="connsiteY0" fmla="*/ 0 h 2851834"/>
              <a:gd name="connsiteX1" fmla="*/ 2932387 w 3029063"/>
              <a:gd name="connsiteY1" fmla="*/ 2412124 h 2851834"/>
              <a:gd name="connsiteX2" fmla="*/ 2301766 w 3029063"/>
              <a:gd name="connsiteY2" fmla="*/ 2270234 h 2851834"/>
              <a:gd name="connsiteX3" fmla="*/ 2081049 w 3029063"/>
              <a:gd name="connsiteY3" fmla="*/ 2822027 h 2851834"/>
              <a:gd name="connsiteX4" fmla="*/ 2617076 w 3029063"/>
              <a:gd name="connsiteY4" fmla="*/ 2790496 h 2851834"/>
              <a:gd name="connsiteX0" fmla="*/ 0 w 2617076"/>
              <a:gd name="connsiteY0" fmla="*/ 0 h 2851834"/>
              <a:gd name="connsiteX1" fmla="*/ 1182414 w 2617076"/>
              <a:gd name="connsiteY1" fmla="*/ 630620 h 2851834"/>
              <a:gd name="connsiteX2" fmla="*/ 2301766 w 2617076"/>
              <a:gd name="connsiteY2" fmla="*/ 2270234 h 2851834"/>
              <a:gd name="connsiteX3" fmla="*/ 2081049 w 2617076"/>
              <a:gd name="connsiteY3" fmla="*/ 2822027 h 2851834"/>
              <a:gd name="connsiteX4" fmla="*/ 2617076 w 2617076"/>
              <a:gd name="connsiteY4" fmla="*/ 2790496 h 2851834"/>
              <a:gd name="connsiteX0" fmla="*/ 0 w 2617076"/>
              <a:gd name="connsiteY0" fmla="*/ 0 h 2790496"/>
              <a:gd name="connsiteX1" fmla="*/ 1182414 w 2617076"/>
              <a:gd name="connsiteY1" fmla="*/ 630620 h 2790496"/>
              <a:gd name="connsiteX2" fmla="*/ 2301766 w 2617076"/>
              <a:gd name="connsiteY2" fmla="*/ 2270234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301766 w 2617076"/>
              <a:gd name="connsiteY1" fmla="*/ 2270234 h 2790496"/>
              <a:gd name="connsiteX2" fmla="*/ 2617076 w 2617076"/>
              <a:gd name="connsiteY2" fmla="*/ 2790496 h 2790496"/>
              <a:gd name="connsiteX0" fmla="*/ 0 w 2617076"/>
              <a:gd name="connsiteY0" fmla="*/ 0 h 2790496"/>
              <a:gd name="connsiteX1" fmla="*/ 2128345 w 2617076"/>
              <a:gd name="connsiteY1" fmla="*/ 2301765 h 2790496"/>
              <a:gd name="connsiteX2" fmla="*/ 2617076 w 2617076"/>
              <a:gd name="connsiteY2" fmla="*/ 2790496 h 2790496"/>
              <a:gd name="connsiteX0" fmla="*/ 0 w 2617076"/>
              <a:gd name="connsiteY0" fmla="*/ 0 h 3222565"/>
              <a:gd name="connsiteX1" fmla="*/ 2128345 w 2617076"/>
              <a:gd name="connsiteY1" fmla="*/ 2301765 h 3222565"/>
              <a:gd name="connsiteX2" fmla="*/ 2617076 w 2617076"/>
              <a:gd name="connsiteY2" fmla="*/ 2790496 h 3222565"/>
              <a:gd name="connsiteX0" fmla="*/ 0 w 2617076"/>
              <a:gd name="connsiteY0" fmla="*/ 0 h 2848094"/>
              <a:gd name="connsiteX1" fmla="*/ 1497725 w 2617076"/>
              <a:gd name="connsiteY1" fmla="*/ 1608082 h 2848094"/>
              <a:gd name="connsiteX2" fmla="*/ 2617076 w 2617076"/>
              <a:gd name="connsiteY2" fmla="*/ 2790496 h 2848094"/>
              <a:gd name="connsiteX0" fmla="*/ 0 w 2617076"/>
              <a:gd name="connsiteY0" fmla="*/ 0 h 2790496"/>
              <a:gd name="connsiteX1" fmla="*/ 1497725 w 2617076"/>
              <a:gd name="connsiteY1" fmla="*/ 1608082 h 2790496"/>
              <a:gd name="connsiteX2" fmla="*/ 1734207 w 2617076"/>
              <a:gd name="connsiteY2" fmla="*/ 2585545 h 2790496"/>
              <a:gd name="connsiteX3" fmla="*/ 2617076 w 2617076"/>
              <a:gd name="connsiteY3" fmla="*/ 2790496 h 2790496"/>
              <a:gd name="connsiteX0" fmla="*/ 0 w 2617076"/>
              <a:gd name="connsiteY0" fmla="*/ 205412 h 2995908"/>
              <a:gd name="connsiteX1" fmla="*/ 2443656 w 2617076"/>
              <a:gd name="connsiteY1" fmla="*/ 883329 h 2995908"/>
              <a:gd name="connsiteX2" fmla="*/ 1734207 w 2617076"/>
              <a:gd name="connsiteY2" fmla="*/ 2790957 h 2995908"/>
              <a:gd name="connsiteX3" fmla="*/ 2617076 w 2617076"/>
              <a:gd name="connsiteY3" fmla="*/ 2995908 h 2995908"/>
              <a:gd name="connsiteX0" fmla="*/ 0 w 2731891"/>
              <a:gd name="connsiteY0" fmla="*/ 0 h 2790496"/>
              <a:gd name="connsiteX1" fmla="*/ 2443656 w 2731891"/>
              <a:gd name="connsiteY1" fmla="*/ 677917 h 2790496"/>
              <a:gd name="connsiteX2" fmla="*/ 1734207 w 2731891"/>
              <a:gd name="connsiteY2" fmla="*/ 2585545 h 2790496"/>
              <a:gd name="connsiteX3" fmla="*/ 2617076 w 2731891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081049 w 2617076"/>
              <a:gd name="connsiteY1" fmla="*/ 378373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3092828"/>
              <a:gd name="connsiteY0" fmla="*/ 0 h 3348863"/>
              <a:gd name="connsiteX1" fmla="*/ 2081049 w 3092828"/>
              <a:gd name="connsiteY1" fmla="*/ 378373 h 3348863"/>
              <a:gd name="connsiteX2" fmla="*/ 1387366 w 3092828"/>
              <a:gd name="connsiteY2" fmla="*/ 2191408 h 3348863"/>
              <a:gd name="connsiteX3" fmla="*/ 3092828 w 3092828"/>
              <a:gd name="connsiteY3" fmla="*/ 3348863 h 3348863"/>
              <a:gd name="connsiteX0" fmla="*/ 0 w 3092828"/>
              <a:gd name="connsiteY0" fmla="*/ 0 h 3348863"/>
              <a:gd name="connsiteX1" fmla="*/ 2081049 w 3092828"/>
              <a:gd name="connsiteY1" fmla="*/ 378373 h 3348863"/>
              <a:gd name="connsiteX2" fmla="*/ 1510181 w 3092828"/>
              <a:gd name="connsiteY2" fmla="*/ 2916504 h 3348863"/>
              <a:gd name="connsiteX3" fmla="*/ 3092828 w 3092828"/>
              <a:gd name="connsiteY3" fmla="*/ 3348863 h 3348863"/>
              <a:gd name="connsiteX0" fmla="*/ 1045368 w 4138196"/>
              <a:gd name="connsiteY0" fmla="*/ 0 h 3348863"/>
              <a:gd name="connsiteX1" fmla="*/ 24886 w 4138196"/>
              <a:gd name="connsiteY1" fmla="*/ 2466801 h 3348863"/>
              <a:gd name="connsiteX2" fmla="*/ 2555549 w 4138196"/>
              <a:gd name="connsiteY2" fmla="*/ 2916504 h 3348863"/>
              <a:gd name="connsiteX3" fmla="*/ 4138196 w 4138196"/>
              <a:gd name="connsiteY3" fmla="*/ 3348863 h 3348863"/>
              <a:gd name="connsiteX0" fmla="*/ 1033607 w 4126435"/>
              <a:gd name="connsiteY0" fmla="*/ 0 h 3650192"/>
              <a:gd name="connsiteX1" fmla="*/ 13125 w 4126435"/>
              <a:gd name="connsiteY1" fmla="*/ 2466801 h 3650192"/>
              <a:gd name="connsiteX2" fmla="*/ 2094614 w 4126435"/>
              <a:gd name="connsiteY2" fmla="*/ 3502647 h 3650192"/>
              <a:gd name="connsiteX3" fmla="*/ 4126435 w 4126435"/>
              <a:gd name="connsiteY3" fmla="*/ 3348863 h 3650192"/>
              <a:gd name="connsiteX0" fmla="*/ 1033607 w 4126435"/>
              <a:gd name="connsiteY0" fmla="*/ 0 h 3502770"/>
              <a:gd name="connsiteX1" fmla="*/ 13125 w 4126435"/>
              <a:gd name="connsiteY1" fmla="*/ 2466801 h 3502770"/>
              <a:gd name="connsiteX2" fmla="*/ 2094614 w 4126435"/>
              <a:gd name="connsiteY2" fmla="*/ 3502647 h 3502770"/>
              <a:gd name="connsiteX3" fmla="*/ 4126435 w 4126435"/>
              <a:gd name="connsiteY3" fmla="*/ 3348863 h 3502770"/>
              <a:gd name="connsiteX0" fmla="*/ 1033607 w 4126435"/>
              <a:gd name="connsiteY0" fmla="*/ 0 h 3516465"/>
              <a:gd name="connsiteX1" fmla="*/ 13125 w 4126435"/>
              <a:gd name="connsiteY1" fmla="*/ 2466801 h 3516465"/>
              <a:gd name="connsiteX2" fmla="*/ 2094614 w 4126435"/>
              <a:gd name="connsiteY2" fmla="*/ 3502647 h 3516465"/>
              <a:gd name="connsiteX3" fmla="*/ 4126435 w 4126435"/>
              <a:gd name="connsiteY3" fmla="*/ 3348863 h 3516465"/>
              <a:gd name="connsiteX0" fmla="*/ 1033607 w 4126435"/>
              <a:gd name="connsiteY0" fmla="*/ 0 h 3547647"/>
              <a:gd name="connsiteX1" fmla="*/ 13125 w 4126435"/>
              <a:gd name="connsiteY1" fmla="*/ 2466801 h 3547647"/>
              <a:gd name="connsiteX2" fmla="*/ 2094614 w 4126435"/>
              <a:gd name="connsiteY2" fmla="*/ 3502647 h 3547647"/>
              <a:gd name="connsiteX3" fmla="*/ 4126435 w 4126435"/>
              <a:gd name="connsiteY3" fmla="*/ 3348863 h 3547647"/>
              <a:gd name="connsiteX0" fmla="*/ 1033607 w 4126435"/>
              <a:gd name="connsiteY0" fmla="*/ 0 h 3547647"/>
              <a:gd name="connsiteX1" fmla="*/ 13125 w 4126435"/>
              <a:gd name="connsiteY1" fmla="*/ 2466801 h 3547647"/>
              <a:gd name="connsiteX2" fmla="*/ 2094614 w 4126435"/>
              <a:gd name="connsiteY2" fmla="*/ 3502647 h 3547647"/>
              <a:gd name="connsiteX3" fmla="*/ 4126435 w 4126435"/>
              <a:gd name="connsiteY3" fmla="*/ 3348863 h 3547647"/>
              <a:gd name="connsiteX0" fmla="*/ 515697 w 3608525"/>
              <a:gd name="connsiteY0" fmla="*/ 0 h 3547647"/>
              <a:gd name="connsiteX1" fmla="*/ 18614 w 3608525"/>
              <a:gd name="connsiteY1" fmla="*/ 2383632 h 3547647"/>
              <a:gd name="connsiteX2" fmla="*/ 1576704 w 3608525"/>
              <a:gd name="connsiteY2" fmla="*/ 3502647 h 3547647"/>
              <a:gd name="connsiteX3" fmla="*/ 3608525 w 3608525"/>
              <a:gd name="connsiteY3" fmla="*/ 3348863 h 3547647"/>
              <a:gd name="connsiteX0" fmla="*/ 506674 w 3608964"/>
              <a:gd name="connsiteY0" fmla="*/ 0 h 3551345"/>
              <a:gd name="connsiteX1" fmla="*/ 19053 w 3608964"/>
              <a:gd name="connsiteY1" fmla="*/ 2387330 h 3551345"/>
              <a:gd name="connsiteX2" fmla="*/ 1577143 w 3608964"/>
              <a:gd name="connsiteY2" fmla="*/ 3506345 h 3551345"/>
              <a:gd name="connsiteX3" fmla="*/ 3608964 w 3608964"/>
              <a:gd name="connsiteY3" fmla="*/ 3352561 h 3551345"/>
              <a:gd name="connsiteX0" fmla="*/ 519612 w 3621902"/>
              <a:gd name="connsiteY0" fmla="*/ 0 h 3551345"/>
              <a:gd name="connsiteX1" fmla="*/ 31991 w 3621902"/>
              <a:gd name="connsiteY1" fmla="*/ 2387330 h 3551345"/>
              <a:gd name="connsiteX2" fmla="*/ 1590081 w 3621902"/>
              <a:gd name="connsiteY2" fmla="*/ 3506345 h 3551345"/>
              <a:gd name="connsiteX3" fmla="*/ 3621902 w 3621902"/>
              <a:gd name="connsiteY3" fmla="*/ 3352561 h 3551345"/>
              <a:gd name="connsiteX0" fmla="*/ 523849 w 3626139"/>
              <a:gd name="connsiteY0" fmla="*/ 0 h 3551345"/>
              <a:gd name="connsiteX1" fmla="*/ 36228 w 3626139"/>
              <a:gd name="connsiteY1" fmla="*/ 2387330 h 3551345"/>
              <a:gd name="connsiteX2" fmla="*/ 1594318 w 3626139"/>
              <a:gd name="connsiteY2" fmla="*/ 3506345 h 3551345"/>
              <a:gd name="connsiteX3" fmla="*/ 3626139 w 3626139"/>
              <a:gd name="connsiteY3" fmla="*/ 3352561 h 3551345"/>
              <a:gd name="connsiteX0" fmla="*/ 529852 w 3632142"/>
              <a:gd name="connsiteY0" fmla="*/ 0 h 3551345"/>
              <a:gd name="connsiteX1" fmla="*/ 42231 w 3632142"/>
              <a:gd name="connsiteY1" fmla="*/ 2387330 h 3551345"/>
              <a:gd name="connsiteX2" fmla="*/ 1600321 w 3632142"/>
              <a:gd name="connsiteY2" fmla="*/ 3506345 h 3551345"/>
              <a:gd name="connsiteX3" fmla="*/ 3632142 w 3632142"/>
              <a:gd name="connsiteY3" fmla="*/ 3352561 h 3551345"/>
              <a:gd name="connsiteX0" fmla="*/ 532594 w 3634884"/>
              <a:gd name="connsiteY0" fmla="*/ 0 h 3551345"/>
              <a:gd name="connsiteX1" fmla="*/ 44973 w 3634884"/>
              <a:gd name="connsiteY1" fmla="*/ 2387330 h 3551345"/>
              <a:gd name="connsiteX2" fmla="*/ 1603063 w 3634884"/>
              <a:gd name="connsiteY2" fmla="*/ 3506345 h 3551345"/>
              <a:gd name="connsiteX3" fmla="*/ 3634884 w 3634884"/>
              <a:gd name="connsiteY3" fmla="*/ 3352561 h 3551345"/>
              <a:gd name="connsiteX0" fmla="*/ 533879 w 3636169"/>
              <a:gd name="connsiteY0" fmla="*/ 0 h 3551345"/>
              <a:gd name="connsiteX1" fmla="*/ 46258 w 3636169"/>
              <a:gd name="connsiteY1" fmla="*/ 2387330 h 3551345"/>
              <a:gd name="connsiteX2" fmla="*/ 1604348 w 3636169"/>
              <a:gd name="connsiteY2" fmla="*/ 3506345 h 3551345"/>
              <a:gd name="connsiteX3" fmla="*/ 3636169 w 3636169"/>
              <a:gd name="connsiteY3" fmla="*/ 3352561 h 3551345"/>
              <a:gd name="connsiteX0" fmla="*/ 889064 w 3602263"/>
              <a:gd name="connsiteY0" fmla="*/ 0 h 3782843"/>
              <a:gd name="connsiteX1" fmla="*/ 12352 w 3602263"/>
              <a:gd name="connsiteY1" fmla="*/ 2618828 h 3782843"/>
              <a:gd name="connsiteX2" fmla="*/ 1570442 w 3602263"/>
              <a:gd name="connsiteY2" fmla="*/ 3737843 h 3782843"/>
              <a:gd name="connsiteX3" fmla="*/ 3602263 w 3602263"/>
              <a:gd name="connsiteY3" fmla="*/ 3584059 h 3782843"/>
              <a:gd name="connsiteX0" fmla="*/ 815488 w 3606381"/>
              <a:gd name="connsiteY0" fmla="*/ 0 h 3743113"/>
              <a:gd name="connsiteX1" fmla="*/ 16470 w 3606381"/>
              <a:gd name="connsiteY1" fmla="*/ 2579098 h 3743113"/>
              <a:gd name="connsiteX2" fmla="*/ 1574560 w 3606381"/>
              <a:gd name="connsiteY2" fmla="*/ 3698113 h 3743113"/>
              <a:gd name="connsiteX3" fmla="*/ 3606381 w 3606381"/>
              <a:gd name="connsiteY3" fmla="*/ 3544329 h 3743113"/>
              <a:gd name="connsiteX0" fmla="*/ 817001 w 3607894"/>
              <a:gd name="connsiteY0" fmla="*/ 0 h 3743113"/>
              <a:gd name="connsiteX1" fmla="*/ 17983 w 3607894"/>
              <a:gd name="connsiteY1" fmla="*/ 2579098 h 3743113"/>
              <a:gd name="connsiteX2" fmla="*/ 1576073 w 3607894"/>
              <a:gd name="connsiteY2" fmla="*/ 3698113 h 3743113"/>
              <a:gd name="connsiteX3" fmla="*/ 3607894 w 3607894"/>
              <a:gd name="connsiteY3" fmla="*/ 3544329 h 3743113"/>
              <a:gd name="connsiteX0" fmla="*/ 818053 w 3608946"/>
              <a:gd name="connsiteY0" fmla="*/ 0 h 3743113"/>
              <a:gd name="connsiteX1" fmla="*/ 19035 w 3608946"/>
              <a:gd name="connsiteY1" fmla="*/ 2579098 h 3743113"/>
              <a:gd name="connsiteX2" fmla="*/ 1577125 w 3608946"/>
              <a:gd name="connsiteY2" fmla="*/ 3698113 h 3743113"/>
              <a:gd name="connsiteX3" fmla="*/ 3608946 w 3608946"/>
              <a:gd name="connsiteY3" fmla="*/ 3544329 h 3743113"/>
              <a:gd name="connsiteX0" fmla="*/ 689849 w 3621364"/>
              <a:gd name="connsiteY0" fmla="*/ 0 h 3576616"/>
              <a:gd name="connsiteX1" fmla="*/ 31453 w 3621364"/>
              <a:gd name="connsiteY1" fmla="*/ 2412601 h 3576616"/>
              <a:gd name="connsiteX2" fmla="*/ 1589543 w 3621364"/>
              <a:gd name="connsiteY2" fmla="*/ 3531616 h 3576616"/>
              <a:gd name="connsiteX3" fmla="*/ 3621364 w 3621364"/>
              <a:gd name="connsiteY3" fmla="*/ 3377832 h 3576616"/>
              <a:gd name="connsiteX0" fmla="*/ 695476 w 3626991"/>
              <a:gd name="connsiteY0" fmla="*/ 0 h 3377832"/>
              <a:gd name="connsiteX1" fmla="*/ 37080 w 3626991"/>
              <a:gd name="connsiteY1" fmla="*/ 2412601 h 3377832"/>
              <a:gd name="connsiteX2" fmla="*/ 1699957 w 3626991"/>
              <a:gd name="connsiteY2" fmla="*/ 3208987 h 3377832"/>
              <a:gd name="connsiteX3" fmla="*/ 3626991 w 3626991"/>
              <a:gd name="connsiteY3" fmla="*/ 3377832 h 3377832"/>
              <a:gd name="connsiteX0" fmla="*/ 693644 w 3625159"/>
              <a:gd name="connsiteY0" fmla="*/ 0 h 3379607"/>
              <a:gd name="connsiteX1" fmla="*/ 35248 w 3625159"/>
              <a:gd name="connsiteY1" fmla="*/ 2412601 h 3379607"/>
              <a:gd name="connsiteX2" fmla="*/ 1664430 w 3625159"/>
              <a:gd name="connsiteY2" fmla="*/ 3281482 h 3379607"/>
              <a:gd name="connsiteX3" fmla="*/ 3625159 w 3625159"/>
              <a:gd name="connsiteY3" fmla="*/ 3377832 h 3379607"/>
              <a:gd name="connsiteX0" fmla="*/ 693644 w 3625159"/>
              <a:gd name="connsiteY0" fmla="*/ 0 h 3377832"/>
              <a:gd name="connsiteX1" fmla="*/ 35248 w 3625159"/>
              <a:gd name="connsiteY1" fmla="*/ 2412601 h 3377832"/>
              <a:gd name="connsiteX2" fmla="*/ 1664430 w 3625159"/>
              <a:gd name="connsiteY2" fmla="*/ 3281482 h 3377832"/>
              <a:gd name="connsiteX3" fmla="*/ 3625159 w 3625159"/>
              <a:gd name="connsiteY3" fmla="*/ 3377832 h 3377832"/>
              <a:gd name="connsiteX0" fmla="*/ 693644 w 3625159"/>
              <a:gd name="connsiteY0" fmla="*/ 0 h 3377832"/>
              <a:gd name="connsiteX1" fmla="*/ 35248 w 3625159"/>
              <a:gd name="connsiteY1" fmla="*/ 2412601 h 3377832"/>
              <a:gd name="connsiteX2" fmla="*/ 1664430 w 3625159"/>
              <a:gd name="connsiteY2" fmla="*/ 3281482 h 3377832"/>
              <a:gd name="connsiteX3" fmla="*/ 3625159 w 3625159"/>
              <a:gd name="connsiteY3" fmla="*/ 3377832 h 3377832"/>
              <a:gd name="connsiteX0" fmla="*/ 693644 w 3625159"/>
              <a:gd name="connsiteY0" fmla="*/ 0 h 3377832"/>
              <a:gd name="connsiteX1" fmla="*/ 35248 w 3625159"/>
              <a:gd name="connsiteY1" fmla="*/ 2412601 h 3377832"/>
              <a:gd name="connsiteX2" fmla="*/ 1664430 w 3625159"/>
              <a:gd name="connsiteY2" fmla="*/ 3281482 h 3377832"/>
              <a:gd name="connsiteX3" fmla="*/ 3625159 w 3625159"/>
              <a:gd name="connsiteY3" fmla="*/ 3377832 h 3377832"/>
              <a:gd name="connsiteX0" fmla="*/ 96753 w 3028268"/>
              <a:gd name="connsiteY0" fmla="*/ 0 h 3377832"/>
              <a:gd name="connsiteX1" fmla="*/ 793359 w 3028268"/>
              <a:gd name="connsiteY1" fmla="*/ 1285397 h 3377832"/>
              <a:gd name="connsiteX2" fmla="*/ 1067539 w 3028268"/>
              <a:gd name="connsiteY2" fmla="*/ 3281482 h 3377832"/>
              <a:gd name="connsiteX3" fmla="*/ 3028268 w 3028268"/>
              <a:gd name="connsiteY3" fmla="*/ 3377832 h 3377832"/>
              <a:gd name="connsiteX0" fmla="*/ 78594 w 3010109"/>
              <a:gd name="connsiteY0" fmla="*/ 0 h 3377832"/>
              <a:gd name="connsiteX1" fmla="*/ 1057228 w 3010109"/>
              <a:gd name="connsiteY1" fmla="*/ 1203374 h 3377832"/>
              <a:gd name="connsiteX2" fmla="*/ 1049380 w 3010109"/>
              <a:gd name="connsiteY2" fmla="*/ 3281482 h 3377832"/>
              <a:gd name="connsiteX3" fmla="*/ 3010109 w 3010109"/>
              <a:gd name="connsiteY3" fmla="*/ 3377832 h 3377832"/>
              <a:gd name="connsiteX0" fmla="*/ 80074 w 3011589"/>
              <a:gd name="connsiteY0" fmla="*/ 0 h 3377832"/>
              <a:gd name="connsiteX1" fmla="*/ 1058708 w 3011589"/>
              <a:gd name="connsiteY1" fmla="*/ 1203374 h 3377832"/>
              <a:gd name="connsiteX2" fmla="*/ 1226246 w 3011589"/>
              <a:gd name="connsiteY2" fmla="*/ 3156802 h 3377832"/>
              <a:gd name="connsiteX3" fmla="*/ 3011589 w 3011589"/>
              <a:gd name="connsiteY3" fmla="*/ 3377832 h 3377832"/>
              <a:gd name="connsiteX0" fmla="*/ 80074 w 3011589"/>
              <a:gd name="connsiteY0" fmla="*/ 0 h 3377832"/>
              <a:gd name="connsiteX1" fmla="*/ 1058708 w 3011589"/>
              <a:gd name="connsiteY1" fmla="*/ 1203374 h 3377832"/>
              <a:gd name="connsiteX2" fmla="*/ 964350 w 3011589"/>
              <a:gd name="connsiteY2" fmla="*/ 2529636 h 3377832"/>
              <a:gd name="connsiteX3" fmla="*/ 1226246 w 3011589"/>
              <a:gd name="connsiteY3" fmla="*/ 3156802 h 3377832"/>
              <a:gd name="connsiteX4" fmla="*/ 3011589 w 3011589"/>
              <a:gd name="connsiteY4" fmla="*/ 3377832 h 3377832"/>
              <a:gd name="connsiteX0" fmla="*/ 78869 w 3010384"/>
              <a:gd name="connsiteY0" fmla="*/ 0 h 3377832"/>
              <a:gd name="connsiteX1" fmla="*/ 1057503 w 3010384"/>
              <a:gd name="connsiteY1" fmla="*/ 1203374 h 3377832"/>
              <a:gd name="connsiteX2" fmla="*/ 1082607 w 3010384"/>
              <a:gd name="connsiteY2" fmla="*/ 2272611 h 3377832"/>
              <a:gd name="connsiteX3" fmla="*/ 1225041 w 3010384"/>
              <a:gd name="connsiteY3" fmla="*/ 3156802 h 3377832"/>
              <a:gd name="connsiteX4" fmla="*/ 3010384 w 3010384"/>
              <a:gd name="connsiteY4" fmla="*/ 3377832 h 3377832"/>
              <a:gd name="connsiteX0" fmla="*/ 78869 w 3010384"/>
              <a:gd name="connsiteY0" fmla="*/ 0 h 3377832"/>
              <a:gd name="connsiteX1" fmla="*/ 1057503 w 3010384"/>
              <a:gd name="connsiteY1" fmla="*/ 1203374 h 3377832"/>
              <a:gd name="connsiteX2" fmla="*/ 1082607 w 3010384"/>
              <a:gd name="connsiteY2" fmla="*/ 2272611 h 3377832"/>
              <a:gd name="connsiteX3" fmla="*/ 1472023 w 3010384"/>
              <a:gd name="connsiteY3" fmla="*/ 3169622 h 3377832"/>
              <a:gd name="connsiteX4" fmla="*/ 3010384 w 3010384"/>
              <a:gd name="connsiteY4" fmla="*/ 3377832 h 3377832"/>
              <a:gd name="connsiteX0" fmla="*/ 76125 w 3007640"/>
              <a:gd name="connsiteY0" fmla="*/ 0 h 3377832"/>
              <a:gd name="connsiteX1" fmla="*/ 1054759 w 3007640"/>
              <a:gd name="connsiteY1" fmla="*/ 1203374 h 3377832"/>
              <a:gd name="connsiteX2" fmla="*/ 740137 w 3007640"/>
              <a:gd name="connsiteY2" fmla="*/ 2867484 h 3377832"/>
              <a:gd name="connsiteX3" fmla="*/ 1469279 w 3007640"/>
              <a:gd name="connsiteY3" fmla="*/ 3169622 h 3377832"/>
              <a:gd name="connsiteX4" fmla="*/ 3007640 w 3007640"/>
              <a:gd name="connsiteY4" fmla="*/ 3377832 h 3377832"/>
              <a:gd name="connsiteX0" fmla="*/ 63158 w 2994673"/>
              <a:gd name="connsiteY0" fmla="*/ 0 h 3377832"/>
              <a:gd name="connsiteX1" fmla="*/ 1358377 w 2994673"/>
              <a:gd name="connsiteY1" fmla="*/ 1474594 h 3377832"/>
              <a:gd name="connsiteX2" fmla="*/ 727170 w 2994673"/>
              <a:gd name="connsiteY2" fmla="*/ 2867484 h 3377832"/>
              <a:gd name="connsiteX3" fmla="*/ 1456312 w 2994673"/>
              <a:gd name="connsiteY3" fmla="*/ 3169622 h 3377832"/>
              <a:gd name="connsiteX4" fmla="*/ 2994673 w 2994673"/>
              <a:gd name="connsiteY4" fmla="*/ 3377832 h 3377832"/>
              <a:gd name="connsiteX0" fmla="*/ 64072 w 2995587"/>
              <a:gd name="connsiteY0" fmla="*/ 0 h 3377832"/>
              <a:gd name="connsiteX1" fmla="*/ 1359291 w 2995587"/>
              <a:gd name="connsiteY1" fmla="*/ 1474594 h 3377832"/>
              <a:gd name="connsiteX2" fmla="*/ 893851 w 2995587"/>
              <a:gd name="connsiteY2" fmla="*/ 2549707 h 3377832"/>
              <a:gd name="connsiteX3" fmla="*/ 1457226 w 2995587"/>
              <a:gd name="connsiteY3" fmla="*/ 3169622 h 3377832"/>
              <a:gd name="connsiteX4" fmla="*/ 2995587 w 2995587"/>
              <a:gd name="connsiteY4" fmla="*/ 3377832 h 3377832"/>
              <a:gd name="connsiteX0" fmla="*/ 64072 w 2995587"/>
              <a:gd name="connsiteY0" fmla="*/ 0 h 3377832"/>
              <a:gd name="connsiteX1" fmla="*/ 1359291 w 2995587"/>
              <a:gd name="connsiteY1" fmla="*/ 1474594 h 3377832"/>
              <a:gd name="connsiteX2" fmla="*/ 893851 w 2995587"/>
              <a:gd name="connsiteY2" fmla="*/ 2549707 h 3377832"/>
              <a:gd name="connsiteX3" fmla="*/ 1475606 w 2995587"/>
              <a:gd name="connsiteY3" fmla="*/ 3130080 h 3377832"/>
              <a:gd name="connsiteX4" fmla="*/ 2995587 w 2995587"/>
              <a:gd name="connsiteY4" fmla="*/ 3377832 h 3377832"/>
              <a:gd name="connsiteX0" fmla="*/ 64072 w 2995587"/>
              <a:gd name="connsiteY0" fmla="*/ 0 h 3377832"/>
              <a:gd name="connsiteX1" fmla="*/ 1359291 w 2995587"/>
              <a:gd name="connsiteY1" fmla="*/ 1474594 h 3377832"/>
              <a:gd name="connsiteX2" fmla="*/ 893851 w 2995587"/>
              <a:gd name="connsiteY2" fmla="*/ 2549707 h 3377832"/>
              <a:gd name="connsiteX3" fmla="*/ 1475606 w 2995587"/>
              <a:gd name="connsiteY3" fmla="*/ 3130080 h 3377832"/>
              <a:gd name="connsiteX4" fmla="*/ 2995587 w 2995587"/>
              <a:gd name="connsiteY4" fmla="*/ 3377832 h 3377832"/>
              <a:gd name="connsiteX0" fmla="*/ 62103 w 3062790"/>
              <a:gd name="connsiteY0" fmla="*/ 0 h 3423364"/>
              <a:gd name="connsiteX1" fmla="*/ 1426494 w 3062790"/>
              <a:gd name="connsiteY1" fmla="*/ 1520126 h 3423364"/>
              <a:gd name="connsiteX2" fmla="*/ 961054 w 3062790"/>
              <a:gd name="connsiteY2" fmla="*/ 2595239 h 3423364"/>
              <a:gd name="connsiteX3" fmla="*/ 1542809 w 3062790"/>
              <a:gd name="connsiteY3" fmla="*/ 3175612 h 3423364"/>
              <a:gd name="connsiteX4" fmla="*/ 3062790 w 3062790"/>
              <a:gd name="connsiteY4" fmla="*/ 3423364 h 3423364"/>
              <a:gd name="connsiteX0" fmla="*/ 62103 w 3062790"/>
              <a:gd name="connsiteY0" fmla="*/ 0 h 3423364"/>
              <a:gd name="connsiteX1" fmla="*/ 1426494 w 3062790"/>
              <a:gd name="connsiteY1" fmla="*/ 1520126 h 3423364"/>
              <a:gd name="connsiteX2" fmla="*/ 961054 w 3062790"/>
              <a:gd name="connsiteY2" fmla="*/ 2595239 h 3423364"/>
              <a:gd name="connsiteX3" fmla="*/ 1608489 w 3062790"/>
              <a:gd name="connsiteY3" fmla="*/ 3014867 h 3423364"/>
              <a:gd name="connsiteX4" fmla="*/ 3062790 w 3062790"/>
              <a:gd name="connsiteY4" fmla="*/ 3423364 h 3423364"/>
              <a:gd name="connsiteX0" fmla="*/ 63014 w 3063701"/>
              <a:gd name="connsiteY0" fmla="*/ 0 h 3423364"/>
              <a:gd name="connsiteX1" fmla="*/ 1427405 w 3063701"/>
              <a:gd name="connsiteY1" fmla="*/ 1520126 h 3423364"/>
              <a:gd name="connsiteX2" fmla="*/ 1132861 w 3063701"/>
              <a:gd name="connsiteY2" fmla="*/ 2324734 h 3423364"/>
              <a:gd name="connsiteX3" fmla="*/ 1609400 w 3063701"/>
              <a:gd name="connsiteY3" fmla="*/ 3014867 h 3423364"/>
              <a:gd name="connsiteX4" fmla="*/ 3063701 w 3063701"/>
              <a:gd name="connsiteY4" fmla="*/ 3423364 h 3423364"/>
              <a:gd name="connsiteX0" fmla="*/ 59982 w 3060669"/>
              <a:gd name="connsiteY0" fmla="*/ 0 h 3423364"/>
              <a:gd name="connsiteX1" fmla="*/ 1518617 w 3060669"/>
              <a:gd name="connsiteY1" fmla="*/ 1239615 h 3423364"/>
              <a:gd name="connsiteX2" fmla="*/ 1129829 w 3060669"/>
              <a:gd name="connsiteY2" fmla="*/ 2324734 h 3423364"/>
              <a:gd name="connsiteX3" fmla="*/ 1606368 w 3060669"/>
              <a:gd name="connsiteY3" fmla="*/ 3014867 h 3423364"/>
              <a:gd name="connsiteX4" fmla="*/ 3060669 w 3060669"/>
              <a:gd name="connsiteY4" fmla="*/ 3423364 h 3423364"/>
              <a:gd name="connsiteX0" fmla="*/ 64002 w 3064689"/>
              <a:gd name="connsiteY0" fmla="*/ 0 h 3423364"/>
              <a:gd name="connsiteX1" fmla="*/ 1399607 w 3064689"/>
              <a:gd name="connsiteY1" fmla="*/ 1115597 h 3423364"/>
              <a:gd name="connsiteX2" fmla="*/ 1133849 w 3064689"/>
              <a:gd name="connsiteY2" fmla="*/ 2324734 h 3423364"/>
              <a:gd name="connsiteX3" fmla="*/ 1610388 w 3064689"/>
              <a:gd name="connsiteY3" fmla="*/ 3014867 h 3423364"/>
              <a:gd name="connsiteX4" fmla="*/ 3064689 w 3064689"/>
              <a:gd name="connsiteY4" fmla="*/ 3423364 h 3423364"/>
              <a:gd name="connsiteX0" fmla="*/ 63421 w 3064108"/>
              <a:gd name="connsiteY0" fmla="*/ 0 h 3423364"/>
              <a:gd name="connsiteX1" fmla="*/ 1399026 w 3064108"/>
              <a:gd name="connsiteY1" fmla="*/ 1115597 h 3423364"/>
              <a:gd name="connsiteX2" fmla="*/ 1027980 w 3064108"/>
              <a:gd name="connsiteY2" fmla="*/ 2259729 h 3423364"/>
              <a:gd name="connsiteX3" fmla="*/ 1609807 w 3064108"/>
              <a:gd name="connsiteY3" fmla="*/ 3014867 h 3423364"/>
              <a:gd name="connsiteX4" fmla="*/ 3064108 w 3064108"/>
              <a:gd name="connsiteY4" fmla="*/ 3423364 h 3423364"/>
              <a:gd name="connsiteX0" fmla="*/ 66768 w 3067455"/>
              <a:gd name="connsiteY0" fmla="*/ 0 h 3423364"/>
              <a:gd name="connsiteX1" fmla="*/ 1402373 w 3067455"/>
              <a:gd name="connsiteY1" fmla="*/ 1115597 h 3423364"/>
              <a:gd name="connsiteX2" fmla="*/ 1613154 w 3067455"/>
              <a:gd name="connsiteY2" fmla="*/ 3014867 h 3423364"/>
              <a:gd name="connsiteX3" fmla="*/ 3067455 w 3067455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5580 w 3009531"/>
              <a:gd name="connsiteY0" fmla="*/ 0 h 3486271"/>
              <a:gd name="connsiteX1" fmla="*/ 1344449 w 3009531"/>
              <a:gd name="connsiteY1" fmla="*/ 1178504 h 3486271"/>
              <a:gd name="connsiteX2" fmla="*/ 1056346 w 3009531"/>
              <a:gd name="connsiteY2" fmla="*/ 2693440 h 3486271"/>
              <a:gd name="connsiteX3" fmla="*/ 3009531 w 3009531"/>
              <a:gd name="connsiteY3" fmla="*/ 3486271 h 3486271"/>
              <a:gd name="connsiteX0" fmla="*/ 73579 w 3017530"/>
              <a:gd name="connsiteY0" fmla="*/ 0 h 3486271"/>
              <a:gd name="connsiteX1" fmla="*/ 1157461 w 3017530"/>
              <a:gd name="connsiteY1" fmla="*/ 1446656 h 3486271"/>
              <a:gd name="connsiteX2" fmla="*/ 1064345 w 3017530"/>
              <a:gd name="connsiteY2" fmla="*/ 2693440 h 3486271"/>
              <a:gd name="connsiteX3" fmla="*/ 3017530 w 3017530"/>
              <a:gd name="connsiteY3" fmla="*/ 3486271 h 3486271"/>
              <a:gd name="connsiteX0" fmla="*/ 81478 w 3025429"/>
              <a:gd name="connsiteY0" fmla="*/ 0 h 3486271"/>
              <a:gd name="connsiteX1" fmla="*/ 1010177 w 3025429"/>
              <a:gd name="connsiteY1" fmla="*/ 1585681 h 3486271"/>
              <a:gd name="connsiteX2" fmla="*/ 1072244 w 3025429"/>
              <a:gd name="connsiteY2" fmla="*/ 2693440 h 3486271"/>
              <a:gd name="connsiteX3" fmla="*/ 3025429 w 3025429"/>
              <a:gd name="connsiteY3" fmla="*/ 3486271 h 3486271"/>
              <a:gd name="connsiteX0" fmla="*/ 81102 w 3025053"/>
              <a:gd name="connsiteY0" fmla="*/ 0 h 3486271"/>
              <a:gd name="connsiteX1" fmla="*/ 1009801 w 3025053"/>
              <a:gd name="connsiteY1" fmla="*/ 1585681 h 3486271"/>
              <a:gd name="connsiteX2" fmla="*/ 1029426 w 3025053"/>
              <a:gd name="connsiteY2" fmla="*/ 2795465 h 3486271"/>
              <a:gd name="connsiteX3" fmla="*/ 3025053 w 3025053"/>
              <a:gd name="connsiteY3" fmla="*/ 3486271 h 3486271"/>
              <a:gd name="connsiteX0" fmla="*/ 81102 w 2969450"/>
              <a:gd name="connsiteY0" fmla="*/ 0 h 3452777"/>
              <a:gd name="connsiteX1" fmla="*/ 1009801 w 2969450"/>
              <a:gd name="connsiteY1" fmla="*/ 1585681 h 3452777"/>
              <a:gd name="connsiteX2" fmla="*/ 1029426 w 2969450"/>
              <a:gd name="connsiteY2" fmla="*/ 2795465 h 3452777"/>
              <a:gd name="connsiteX3" fmla="*/ 2969450 w 2969450"/>
              <a:gd name="connsiteY3" fmla="*/ 3452778 h 3452777"/>
              <a:gd name="connsiteX0" fmla="*/ 80840 w 2969188"/>
              <a:gd name="connsiteY0" fmla="*/ 0 h 3452779"/>
              <a:gd name="connsiteX1" fmla="*/ 1009539 w 2969188"/>
              <a:gd name="connsiteY1" fmla="*/ 1585681 h 3452779"/>
              <a:gd name="connsiteX2" fmla="*/ 999338 w 2969188"/>
              <a:gd name="connsiteY2" fmla="*/ 2967465 h 3452779"/>
              <a:gd name="connsiteX3" fmla="*/ 2969188 w 2969188"/>
              <a:gd name="connsiteY3" fmla="*/ 3452778 h 3452779"/>
              <a:gd name="connsiteX0" fmla="*/ 80840 w 2969188"/>
              <a:gd name="connsiteY0" fmla="*/ 0 h 3452777"/>
              <a:gd name="connsiteX1" fmla="*/ 1009539 w 2969188"/>
              <a:gd name="connsiteY1" fmla="*/ 1585681 h 3452777"/>
              <a:gd name="connsiteX2" fmla="*/ 999338 w 2969188"/>
              <a:gd name="connsiteY2" fmla="*/ 2967465 h 3452777"/>
              <a:gd name="connsiteX3" fmla="*/ 2969188 w 2969188"/>
              <a:gd name="connsiteY3" fmla="*/ 3452778 h 3452777"/>
              <a:gd name="connsiteX0" fmla="*/ 80840 w 2969188"/>
              <a:gd name="connsiteY0" fmla="*/ 0 h 3452779"/>
              <a:gd name="connsiteX1" fmla="*/ 1009539 w 2969188"/>
              <a:gd name="connsiteY1" fmla="*/ 1585681 h 3452779"/>
              <a:gd name="connsiteX2" fmla="*/ 999338 w 2969188"/>
              <a:gd name="connsiteY2" fmla="*/ 2967465 h 3452779"/>
              <a:gd name="connsiteX3" fmla="*/ 2969188 w 2969188"/>
              <a:gd name="connsiteY3" fmla="*/ 3452778 h 3452779"/>
              <a:gd name="connsiteX0" fmla="*/ 80840 w 2969188"/>
              <a:gd name="connsiteY0" fmla="*/ 0 h 3452777"/>
              <a:gd name="connsiteX1" fmla="*/ 1009539 w 2969188"/>
              <a:gd name="connsiteY1" fmla="*/ 1585681 h 3452777"/>
              <a:gd name="connsiteX2" fmla="*/ 999338 w 2969188"/>
              <a:gd name="connsiteY2" fmla="*/ 2967465 h 3452777"/>
              <a:gd name="connsiteX3" fmla="*/ 2969188 w 2969188"/>
              <a:gd name="connsiteY3" fmla="*/ 3452778 h 3452777"/>
              <a:gd name="connsiteX0" fmla="*/ 80840 w 2969188"/>
              <a:gd name="connsiteY0" fmla="*/ 0 h 3452779"/>
              <a:gd name="connsiteX1" fmla="*/ 1009539 w 2969188"/>
              <a:gd name="connsiteY1" fmla="*/ 1585681 h 3452779"/>
              <a:gd name="connsiteX2" fmla="*/ 999338 w 2969188"/>
              <a:gd name="connsiteY2" fmla="*/ 2967465 h 3452779"/>
              <a:gd name="connsiteX3" fmla="*/ 2969188 w 2969188"/>
              <a:gd name="connsiteY3" fmla="*/ 3452778 h 3452779"/>
              <a:gd name="connsiteX0" fmla="*/ 80840 w 2969188"/>
              <a:gd name="connsiteY0" fmla="*/ 0 h 3452777"/>
              <a:gd name="connsiteX1" fmla="*/ 1009539 w 2969188"/>
              <a:gd name="connsiteY1" fmla="*/ 1585681 h 3452777"/>
              <a:gd name="connsiteX2" fmla="*/ 999338 w 2969188"/>
              <a:gd name="connsiteY2" fmla="*/ 2967465 h 3452777"/>
              <a:gd name="connsiteX3" fmla="*/ 2969188 w 2969188"/>
              <a:gd name="connsiteY3" fmla="*/ 3452778 h 3452777"/>
              <a:gd name="connsiteX0" fmla="*/ 76199 w 2964547"/>
              <a:gd name="connsiteY0" fmla="*/ 0 h 3452779"/>
              <a:gd name="connsiteX1" fmla="*/ 1004898 w 2964547"/>
              <a:gd name="connsiteY1" fmla="*/ 1585681 h 3452779"/>
              <a:gd name="connsiteX2" fmla="*/ 994697 w 2964547"/>
              <a:gd name="connsiteY2" fmla="*/ 2967465 h 3452779"/>
              <a:gd name="connsiteX3" fmla="*/ 2964547 w 2964547"/>
              <a:gd name="connsiteY3" fmla="*/ 3452778 h 3452779"/>
              <a:gd name="connsiteX0" fmla="*/ 41812 w 2930160"/>
              <a:gd name="connsiteY0" fmla="*/ 0 h 3452777"/>
              <a:gd name="connsiteX1" fmla="*/ 970511 w 2930160"/>
              <a:gd name="connsiteY1" fmla="*/ 1585681 h 3452777"/>
              <a:gd name="connsiteX2" fmla="*/ 960310 w 2930160"/>
              <a:gd name="connsiteY2" fmla="*/ 2967465 h 3452777"/>
              <a:gd name="connsiteX3" fmla="*/ 2930160 w 2930160"/>
              <a:gd name="connsiteY3" fmla="*/ 3452778 h 3452777"/>
              <a:gd name="connsiteX0" fmla="*/ 30133 w 2918481"/>
              <a:gd name="connsiteY0" fmla="*/ 0 h 3452779"/>
              <a:gd name="connsiteX1" fmla="*/ 958832 w 2918481"/>
              <a:gd name="connsiteY1" fmla="*/ 1585681 h 3452779"/>
              <a:gd name="connsiteX2" fmla="*/ 948631 w 2918481"/>
              <a:gd name="connsiteY2" fmla="*/ 2967465 h 3452779"/>
              <a:gd name="connsiteX3" fmla="*/ 2918481 w 2918481"/>
              <a:gd name="connsiteY3" fmla="*/ 3452778 h 3452779"/>
              <a:gd name="connsiteX0" fmla="*/ 28844 w 2917192"/>
              <a:gd name="connsiteY0" fmla="*/ 0 h 3452777"/>
              <a:gd name="connsiteX1" fmla="*/ 1013321 w 2917192"/>
              <a:gd name="connsiteY1" fmla="*/ 1335432 h 3452777"/>
              <a:gd name="connsiteX2" fmla="*/ 947342 w 2917192"/>
              <a:gd name="connsiteY2" fmla="*/ 2967465 h 3452777"/>
              <a:gd name="connsiteX3" fmla="*/ 2917192 w 2917192"/>
              <a:gd name="connsiteY3" fmla="*/ 3452778 h 3452777"/>
              <a:gd name="connsiteX0" fmla="*/ 28766 w 2917114"/>
              <a:gd name="connsiteY0" fmla="*/ 0 h 3452779"/>
              <a:gd name="connsiteX1" fmla="*/ 1016795 w 2917114"/>
              <a:gd name="connsiteY1" fmla="*/ 1364528 h 3452779"/>
              <a:gd name="connsiteX2" fmla="*/ 947264 w 2917114"/>
              <a:gd name="connsiteY2" fmla="*/ 2967465 h 3452779"/>
              <a:gd name="connsiteX3" fmla="*/ 2917114 w 2917114"/>
              <a:gd name="connsiteY3" fmla="*/ 3452778 h 3452779"/>
              <a:gd name="connsiteX0" fmla="*/ 33950 w 2922298"/>
              <a:gd name="connsiteY0" fmla="*/ 0 h 3452777"/>
              <a:gd name="connsiteX1" fmla="*/ 822209 w 2922298"/>
              <a:gd name="connsiteY1" fmla="*/ 1647856 h 3452777"/>
              <a:gd name="connsiteX2" fmla="*/ 952448 w 2922298"/>
              <a:gd name="connsiteY2" fmla="*/ 2967465 h 3452777"/>
              <a:gd name="connsiteX3" fmla="*/ 2922298 w 2922298"/>
              <a:gd name="connsiteY3" fmla="*/ 3452778 h 3452777"/>
              <a:gd name="connsiteX0" fmla="*/ 37869 w 2926217"/>
              <a:gd name="connsiteY0" fmla="*/ 0 h 3452779"/>
              <a:gd name="connsiteX1" fmla="*/ 826128 w 2926217"/>
              <a:gd name="connsiteY1" fmla="*/ 1647856 h 3452779"/>
              <a:gd name="connsiteX2" fmla="*/ 1115724 w 2926217"/>
              <a:gd name="connsiteY2" fmla="*/ 2996923 h 3452779"/>
              <a:gd name="connsiteX3" fmla="*/ 2926217 w 2926217"/>
              <a:gd name="connsiteY3" fmla="*/ 3452778 h 3452779"/>
              <a:gd name="connsiteX0" fmla="*/ 38110 w 2926458"/>
              <a:gd name="connsiteY0" fmla="*/ 0 h 3452777"/>
              <a:gd name="connsiteX1" fmla="*/ 826369 w 2926458"/>
              <a:gd name="connsiteY1" fmla="*/ 1647856 h 3452777"/>
              <a:gd name="connsiteX2" fmla="*/ 1155765 w 2926458"/>
              <a:gd name="connsiteY2" fmla="*/ 2926730 h 3452777"/>
              <a:gd name="connsiteX3" fmla="*/ 2926458 w 2926458"/>
              <a:gd name="connsiteY3" fmla="*/ 3452778 h 3452777"/>
              <a:gd name="connsiteX0" fmla="*/ 38110 w 2926458"/>
              <a:gd name="connsiteY0" fmla="*/ 0 h 3452779"/>
              <a:gd name="connsiteX1" fmla="*/ 826369 w 2926458"/>
              <a:gd name="connsiteY1" fmla="*/ 1647856 h 3452779"/>
              <a:gd name="connsiteX2" fmla="*/ 1155765 w 2926458"/>
              <a:gd name="connsiteY2" fmla="*/ 2926730 h 3452779"/>
              <a:gd name="connsiteX3" fmla="*/ 2926458 w 2926458"/>
              <a:gd name="connsiteY3" fmla="*/ 3452778 h 3452779"/>
              <a:gd name="connsiteX0" fmla="*/ 29242 w 2917590"/>
              <a:gd name="connsiteY0" fmla="*/ 0 h 3452777"/>
              <a:gd name="connsiteX1" fmla="*/ 1118471 w 2917590"/>
              <a:gd name="connsiteY1" fmla="*/ 1634560 h 3452777"/>
              <a:gd name="connsiteX2" fmla="*/ 1146897 w 2917590"/>
              <a:gd name="connsiteY2" fmla="*/ 2926730 h 3452777"/>
              <a:gd name="connsiteX3" fmla="*/ 2917590 w 2917590"/>
              <a:gd name="connsiteY3" fmla="*/ 3452778 h 3452777"/>
              <a:gd name="connsiteX0" fmla="*/ 27647 w 2915995"/>
              <a:gd name="connsiteY0" fmla="*/ 0 h 3452779"/>
              <a:gd name="connsiteX1" fmla="*/ 1116876 w 2915995"/>
              <a:gd name="connsiteY1" fmla="*/ 1634560 h 3452779"/>
              <a:gd name="connsiteX2" fmla="*/ 1145302 w 2915995"/>
              <a:gd name="connsiteY2" fmla="*/ 2926730 h 3452779"/>
              <a:gd name="connsiteX3" fmla="*/ 2915995 w 2915995"/>
              <a:gd name="connsiteY3" fmla="*/ 3452778 h 3452779"/>
              <a:gd name="connsiteX0" fmla="*/ 26255 w 2914603"/>
              <a:gd name="connsiteY0" fmla="*/ 0 h 3452777"/>
              <a:gd name="connsiteX1" fmla="*/ 1187676 w 2914603"/>
              <a:gd name="connsiteY1" fmla="*/ 1438231 h 3452777"/>
              <a:gd name="connsiteX2" fmla="*/ 1143910 w 2914603"/>
              <a:gd name="connsiteY2" fmla="*/ 2926730 h 3452777"/>
              <a:gd name="connsiteX3" fmla="*/ 2914603 w 2914603"/>
              <a:gd name="connsiteY3" fmla="*/ 3452778 h 3452777"/>
              <a:gd name="connsiteX0" fmla="*/ 26917 w 2915265"/>
              <a:gd name="connsiteY0" fmla="*/ 0 h 3452779"/>
              <a:gd name="connsiteX1" fmla="*/ 1153015 w 2915265"/>
              <a:gd name="connsiteY1" fmla="*/ 1604038 h 3452779"/>
              <a:gd name="connsiteX2" fmla="*/ 1144572 w 2915265"/>
              <a:gd name="connsiteY2" fmla="*/ 2926730 h 3452779"/>
              <a:gd name="connsiteX3" fmla="*/ 2915265 w 2915265"/>
              <a:gd name="connsiteY3" fmla="*/ 3452778 h 3452779"/>
              <a:gd name="connsiteX0" fmla="*/ 28686 w 2917034"/>
              <a:gd name="connsiteY0" fmla="*/ 0 h 3452777"/>
              <a:gd name="connsiteX1" fmla="*/ 1068551 w 2917034"/>
              <a:gd name="connsiteY1" fmla="*/ 1756126 h 3452777"/>
              <a:gd name="connsiteX2" fmla="*/ 1146341 w 2917034"/>
              <a:gd name="connsiteY2" fmla="*/ 2926730 h 3452777"/>
              <a:gd name="connsiteX3" fmla="*/ 2917034 w 2917034"/>
              <a:gd name="connsiteY3" fmla="*/ 3452778 h 3452777"/>
              <a:gd name="connsiteX0" fmla="*/ 31149 w 2919497"/>
              <a:gd name="connsiteY0" fmla="*/ 0 h 3452779"/>
              <a:gd name="connsiteX1" fmla="*/ 1071014 w 2919497"/>
              <a:gd name="connsiteY1" fmla="*/ 1756126 h 3452779"/>
              <a:gd name="connsiteX2" fmla="*/ 1333306 w 2919497"/>
              <a:gd name="connsiteY2" fmla="*/ 3084347 h 3452779"/>
              <a:gd name="connsiteX3" fmla="*/ 2919497 w 2919497"/>
              <a:gd name="connsiteY3" fmla="*/ 3452778 h 3452779"/>
              <a:gd name="connsiteX0" fmla="*/ 28054 w 2916402"/>
              <a:gd name="connsiteY0" fmla="*/ 0 h 3452777"/>
              <a:gd name="connsiteX1" fmla="*/ 1201637 w 2916402"/>
              <a:gd name="connsiteY1" fmla="*/ 1629679 h 3452777"/>
              <a:gd name="connsiteX2" fmla="*/ 1330211 w 2916402"/>
              <a:gd name="connsiteY2" fmla="*/ 3084347 h 3452777"/>
              <a:gd name="connsiteX3" fmla="*/ 2916402 w 2916402"/>
              <a:gd name="connsiteY3" fmla="*/ 3452778 h 3452777"/>
              <a:gd name="connsiteX0" fmla="*/ 27331 w 2915679"/>
              <a:gd name="connsiteY0" fmla="*/ 0 h 3452779"/>
              <a:gd name="connsiteX1" fmla="*/ 1200914 w 2915679"/>
              <a:gd name="connsiteY1" fmla="*/ 1629679 h 3452779"/>
              <a:gd name="connsiteX2" fmla="*/ 1109132 w 2915679"/>
              <a:gd name="connsiteY2" fmla="*/ 3198132 h 3452779"/>
              <a:gd name="connsiteX3" fmla="*/ 2915679 w 2915679"/>
              <a:gd name="connsiteY3" fmla="*/ 3452778 h 3452779"/>
              <a:gd name="connsiteX0" fmla="*/ 27331 w 2892754"/>
              <a:gd name="connsiteY0" fmla="*/ 0 h 3576742"/>
              <a:gd name="connsiteX1" fmla="*/ 1200914 w 2892754"/>
              <a:gd name="connsiteY1" fmla="*/ 1629679 h 3576742"/>
              <a:gd name="connsiteX2" fmla="*/ 1109132 w 2892754"/>
              <a:gd name="connsiteY2" fmla="*/ 3198132 h 3576742"/>
              <a:gd name="connsiteX3" fmla="*/ 2892755 w 2892754"/>
              <a:gd name="connsiteY3" fmla="*/ 3576742 h 3576742"/>
              <a:gd name="connsiteX0" fmla="*/ 27331 w 2892754"/>
              <a:gd name="connsiteY0" fmla="*/ 0 h 3576742"/>
              <a:gd name="connsiteX1" fmla="*/ 1200914 w 2892754"/>
              <a:gd name="connsiteY1" fmla="*/ 1629679 h 3576742"/>
              <a:gd name="connsiteX2" fmla="*/ 1109132 w 2892754"/>
              <a:gd name="connsiteY2" fmla="*/ 3198132 h 3576742"/>
              <a:gd name="connsiteX3" fmla="*/ 2892755 w 2892754"/>
              <a:gd name="connsiteY3" fmla="*/ 3576742 h 3576742"/>
              <a:gd name="connsiteX0" fmla="*/ 25051 w 2890474"/>
              <a:gd name="connsiteY0" fmla="*/ 0 h 3576742"/>
              <a:gd name="connsiteX1" fmla="*/ 1198634 w 2890474"/>
              <a:gd name="connsiteY1" fmla="*/ 1629679 h 3576742"/>
              <a:gd name="connsiteX2" fmla="*/ 1106852 w 2890474"/>
              <a:gd name="connsiteY2" fmla="*/ 3198132 h 3576742"/>
              <a:gd name="connsiteX3" fmla="*/ 2890475 w 2890474"/>
              <a:gd name="connsiteY3" fmla="*/ 3576742 h 357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0474" h="3576742">
                <a:moveTo>
                  <a:pt x="25051" y="0"/>
                </a:moveTo>
                <a:cubicBezTo>
                  <a:pt x="-198581" y="873567"/>
                  <a:pt x="1147370" y="1034032"/>
                  <a:pt x="1198634" y="1629679"/>
                </a:cubicBezTo>
                <a:cubicBezTo>
                  <a:pt x="1249898" y="2225326"/>
                  <a:pt x="697395" y="2875625"/>
                  <a:pt x="1106852" y="3198132"/>
                </a:cubicBezTo>
                <a:cubicBezTo>
                  <a:pt x="1497011" y="3471549"/>
                  <a:pt x="2743330" y="3542584"/>
                  <a:pt x="2890475" y="3576742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6350258" y="5589605"/>
            <a:ext cx="592517" cy="79277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767992" y="5644070"/>
            <a:ext cx="711118" cy="2481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044190" y="5509854"/>
            <a:ext cx="796328" cy="146893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任意多边形 69"/>
          <p:cNvSpPr/>
          <p:nvPr/>
        </p:nvSpPr>
        <p:spPr>
          <a:xfrm>
            <a:off x="3615011" y="3182751"/>
            <a:ext cx="1596016" cy="2363638"/>
          </a:xfrm>
          <a:custGeom>
            <a:avLst/>
            <a:gdLst>
              <a:gd name="connsiteX0" fmla="*/ 0 w 3029063"/>
              <a:gd name="connsiteY0" fmla="*/ 0 h 2851834"/>
              <a:gd name="connsiteX1" fmla="*/ 2932387 w 3029063"/>
              <a:gd name="connsiteY1" fmla="*/ 2412124 h 2851834"/>
              <a:gd name="connsiteX2" fmla="*/ 2301766 w 3029063"/>
              <a:gd name="connsiteY2" fmla="*/ 2270234 h 2851834"/>
              <a:gd name="connsiteX3" fmla="*/ 2081049 w 3029063"/>
              <a:gd name="connsiteY3" fmla="*/ 2822027 h 2851834"/>
              <a:gd name="connsiteX4" fmla="*/ 2617076 w 3029063"/>
              <a:gd name="connsiteY4" fmla="*/ 2790496 h 2851834"/>
              <a:gd name="connsiteX0" fmla="*/ 0 w 2617076"/>
              <a:gd name="connsiteY0" fmla="*/ 0 h 2851834"/>
              <a:gd name="connsiteX1" fmla="*/ 1182414 w 2617076"/>
              <a:gd name="connsiteY1" fmla="*/ 630620 h 2851834"/>
              <a:gd name="connsiteX2" fmla="*/ 2301766 w 2617076"/>
              <a:gd name="connsiteY2" fmla="*/ 2270234 h 2851834"/>
              <a:gd name="connsiteX3" fmla="*/ 2081049 w 2617076"/>
              <a:gd name="connsiteY3" fmla="*/ 2822027 h 2851834"/>
              <a:gd name="connsiteX4" fmla="*/ 2617076 w 2617076"/>
              <a:gd name="connsiteY4" fmla="*/ 2790496 h 2851834"/>
              <a:gd name="connsiteX0" fmla="*/ 0 w 2617076"/>
              <a:gd name="connsiteY0" fmla="*/ 0 h 2790496"/>
              <a:gd name="connsiteX1" fmla="*/ 1182414 w 2617076"/>
              <a:gd name="connsiteY1" fmla="*/ 630620 h 2790496"/>
              <a:gd name="connsiteX2" fmla="*/ 2301766 w 2617076"/>
              <a:gd name="connsiteY2" fmla="*/ 2270234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301766 w 2617076"/>
              <a:gd name="connsiteY1" fmla="*/ 2270234 h 2790496"/>
              <a:gd name="connsiteX2" fmla="*/ 2617076 w 2617076"/>
              <a:gd name="connsiteY2" fmla="*/ 2790496 h 2790496"/>
              <a:gd name="connsiteX0" fmla="*/ 0 w 2617076"/>
              <a:gd name="connsiteY0" fmla="*/ 0 h 2790496"/>
              <a:gd name="connsiteX1" fmla="*/ 2128345 w 2617076"/>
              <a:gd name="connsiteY1" fmla="*/ 2301765 h 2790496"/>
              <a:gd name="connsiteX2" fmla="*/ 2617076 w 2617076"/>
              <a:gd name="connsiteY2" fmla="*/ 2790496 h 2790496"/>
              <a:gd name="connsiteX0" fmla="*/ 0 w 2617076"/>
              <a:gd name="connsiteY0" fmla="*/ 0 h 3222565"/>
              <a:gd name="connsiteX1" fmla="*/ 2128345 w 2617076"/>
              <a:gd name="connsiteY1" fmla="*/ 2301765 h 3222565"/>
              <a:gd name="connsiteX2" fmla="*/ 2617076 w 2617076"/>
              <a:gd name="connsiteY2" fmla="*/ 2790496 h 3222565"/>
              <a:gd name="connsiteX0" fmla="*/ 0 w 2617076"/>
              <a:gd name="connsiteY0" fmla="*/ 0 h 2848094"/>
              <a:gd name="connsiteX1" fmla="*/ 1497725 w 2617076"/>
              <a:gd name="connsiteY1" fmla="*/ 1608082 h 2848094"/>
              <a:gd name="connsiteX2" fmla="*/ 2617076 w 2617076"/>
              <a:gd name="connsiteY2" fmla="*/ 2790496 h 2848094"/>
              <a:gd name="connsiteX0" fmla="*/ 0 w 2617076"/>
              <a:gd name="connsiteY0" fmla="*/ 0 h 2790496"/>
              <a:gd name="connsiteX1" fmla="*/ 1497725 w 2617076"/>
              <a:gd name="connsiteY1" fmla="*/ 1608082 h 2790496"/>
              <a:gd name="connsiteX2" fmla="*/ 1734207 w 2617076"/>
              <a:gd name="connsiteY2" fmla="*/ 2585545 h 2790496"/>
              <a:gd name="connsiteX3" fmla="*/ 2617076 w 2617076"/>
              <a:gd name="connsiteY3" fmla="*/ 2790496 h 2790496"/>
              <a:gd name="connsiteX0" fmla="*/ 0 w 2617076"/>
              <a:gd name="connsiteY0" fmla="*/ 205412 h 2995908"/>
              <a:gd name="connsiteX1" fmla="*/ 2443656 w 2617076"/>
              <a:gd name="connsiteY1" fmla="*/ 883329 h 2995908"/>
              <a:gd name="connsiteX2" fmla="*/ 1734207 w 2617076"/>
              <a:gd name="connsiteY2" fmla="*/ 2790957 h 2995908"/>
              <a:gd name="connsiteX3" fmla="*/ 2617076 w 2617076"/>
              <a:gd name="connsiteY3" fmla="*/ 2995908 h 2995908"/>
              <a:gd name="connsiteX0" fmla="*/ 0 w 2731891"/>
              <a:gd name="connsiteY0" fmla="*/ 0 h 2790496"/>
              <a:gd name="connsiteX1" fmla="*/ 2443656 w 2731891"/>
              <a:gd name="connsiteY1" fmla="*/ 677917 h 2790496"/>
              <a:gd name="connsiteX2" fmla="*/ 1734207 w 2731891"/>
              <a:gd name="connsiteY2" fmla="*/ 2585545 h 2790496"/>
              <a:gd name="connsiteX3" fmla="*/ 2617076 w 2731891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081049 w 2617076"/>
              <a:gd name="connsiteY1" fmla="*/ 378373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3247697"/>
              <a:gd name="connsiteY0" fmla="*/ 0 h 2900855"/>
              <a:gd name="connsiteX1" fmla="*/ 2081049 w 3247697"/>
              <a:gd name="connsiteY1" fmla="*/ 378373 h 2900855"/>
              <a:gd name="connsiteX2" fmla="*/ 1387366 w 3247697"/>
              <a:gd name="connsiteY2" fmla="*/ 2191408 h 2900855"/>
              <a:gd name="connsiteX3" fmla="*/ 3247697 w 3247697"/>
              <a:gd name="connsiteY3" fmla="*/ 2900855 h 2900855"/>
              <a:gd name="connsiteX0" fmla="*/ 0 w 3247697"/>
              <a:gd name="connsiteY0" fmla="*/ 0 h 2900855"/>
              <a:gd name="connsiteX1" fmla="*/ 2081049 w 3247697"/>
              <a:gd name="connsiteY1" fmla="*/ 378373 h 2900855"/>
              <a:gd name="connsiteX2" fmla="*/ 1497725 w 3247697"/>
              <a:gd name="connsiteY2" fmla="*/ 2191408 h 2900855"/>
              <a:gd name="connsiteX3" fmla="*/ 3247697 w 3247697"/>
              <a:gd name="connsiteY3" fmla="*/ 2900855 h 2900855"/>
              <a:gd name="connsiteX0" fmla="*/ 0 w 3247697"/>
              <a:gd name="connsiteY0" fmla="*/ 0 h 2900855"/>
              <a:gd name="connsiteX1" fmla="*/ 1923394 w 3247697"/>
              <a:gd name="connsiteY1" fmla="*/ 409904 h 2900855"/>
              <a:gd name="connsiteX2" fmla="*/ 1497725 w 3247697"/>
              <a:gd name="connsiteY2" fmla="*/ 2191408 h 2900855"/>
              <a:gd name="connsiteX3" fmla="*/ 3247697 w 3247697"/>
              <a:gd name="connsiteY3" fmla="*/ 2900855 h 2900855"/>
              <a:gd name="connsiteX0" fmla="*/ 0 w 3247697"/>
              <a:gd name="connsiteY0" fmla="*/ 0 h 2900855"/>
              <a:gd name="connsiteX1" fmla="*/ 1565254 w 3247697"/>
              <a:gd name="connsiteY1" fmla="*/ 562304 h 2900855"/>
              <a:gd name="connsiteX2" fmla="*/ 1497725 w 3247697"/>
              <a:gd name="connsiteY2" fmla="*/ 2191408 h 2900855"/>
              <a:gd name="connsiteX3" fmla="*/ 3247697 w 3247697"/>
              <a:gd name="connsiteY3" fmla="*/ 2900855 h 2900855"/>
              <a:gd name="connsiteX0" fmla="*/ 0 w 3247697"/>
              <a:gd name="connsiteY0" fmla="*/ 0 h 2900855"/>
              <a:gd name="connsiteX1" fmla="*/ 1565254 w 3247697"/>
              <a:gd name="connsiteY1" fmla="*/ 562304 h 2900855"/>
              <a:gd name="connsiteX2" fmla="*/ 1497725 w 3247697"/>
              <a:gd name="connsiteY2" fmla="*/ 2191408 h 2900855"/>
              <a:gd name="connsiteX3" fmla="*/ 3247697 w 3247697"/>
              <a:gd name="connsiteY3" fmla="*/ 2900855 h 2900855"/>
              <a:gd name="connsiteX0" fmla="*/ 0 w 2607617"/>
              <a:gd name="connsiteY0" fmla="*/ 0 h 2832275"/>
              <a:gd name="connsiteX1" fmla="*/ 925174 w 2607617"/>
              <a:gd name="connsiteY1" fmla="*/ 49372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855307 w 2607617"/>
              <a:gd name="connsiteY1" fmla="*/ 814178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855307 w 2607617"/>
              <a:gd name="connsiteY1" fmla="*/ 814178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741129 w 2607617"/>
              <a:gd name="connsiteY2" fmla="*/ 2168232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825428 w 2607617"/>
              <a:gd name="connsiteY1" fmla="*/ 1084451 h 2832275"/>
              <a:gd name="connsiteX2" fmla="*/ 741129 w 2607617"/>
              <a:gd name="connsiteY2" fmla="*/ 2168232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855308 w 2607617"/>
              <a:gd name="connsiteY1" fmla="*/ 1179411 h 2832275"/>
              <a:gd name="connsiteX2" fmla="*/ 741129 w 2607617"/>
              <a:gd name="connsiteY2" fmla="*/ 2168232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741129 w 2607617"/>
              <a:gd name="connsiteY2" fmla="*/ 2168232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731503 w 2607617"/>
              <a:gd name="connsiteY2" fmla="*/ 1727761 h 2832275"/>
              <a:gd name="connsiteX3" fmla="*/ 741129 w 2607617"/>
              <a:gd name="connsiteY3" fmla="*/ 2168232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731503 w 2607617"/>
              <a:gd name="connsiteY2" fmla="*/ 1727761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09241 w 2607617"/>
              <a:gd name="connsiteY3" fmla="*/ 2504246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149482 w 2607617"/>
              <a:gd name="connsiteY3" fmla="*/ 2496942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149482 w 2607617"/>
              <a:gd name="connsiteY3" fmla="*/ 2496942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7617" h="2832275">
                <a:moveTo>
                  <a:pt x="0" y="0"/>
                </a:moveTo>
                <a:cubicBezTo>
                  <a:pt x="399857" y="472967"/>
                  <a:pt x="836309" y="663789"/>
                  <a:pt x="925027" y="945662"/>
                </a:cubicBezTo>
                <a:cubicBezTo>
                  <a:pt x="1013745" y="1227535"/>
                  <a:pt x="632674" y="1480171"/>
                  <a:pt x="532306" y="1691237"/>
                </a:cubicBezTo>
                <a:cubicBezTo>
                  <a:pt x="481736" y="2004569"/>
                  <a:pt x="757118" y="2276332"/>
                  <a:pt x="1278960" y="2548074"/>
                </a:cubicBezTo>
                <a:cubicBezTo>
                  <a:pt x="1877712" y="2780356"/>
                  <a:pt x="2460472" y="2798117"/>
                  <a:pt x="2607617" y="283227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C6DAE8A9-AAB8-4652-9C51-C88F62A71F1B}"/>
              </a:ext>
            </a:extLst>
          </p:cNvPr>
          <p:cNvSpPr/>
          <p:nvPr/>
        </p:nvSpPr>
        <p:spPr>
          <a:xfrm>
            <a:off x="5723521" y="5562331"/>
            <a:ext cx="181125" cy="1811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6DAE8A9-AAB8-4652-9C51-C88F62A71F1B}"/>
              </a:ext>
            </a:extLst>
          </p:cNvPr>
          <p:cNvSpPr/>
          <p:nvPr/>
        </p:nvSpPr>
        <p:spPr>
          <a:xfrm>
            <a:off x="6352330" y="5578319"/>
            <a:ext cx="181125" cy="1811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D603DEB-2821-0A69-2D62-EF11211496D3}"/>
              </a:ext>
            </a:extLst>
          </p:cNvPr>
          <p:cNvSpPr txBox="1"/>
          <p:nvPr/>
        </p:nvSpPr>
        <p:spPr>
          <a:xfrm>
            <a:off x="4076050" y="3144613"/>
            <a:ext cx="15537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Order received</a:t>
            </a:r>
            <a:endParaRPr lang="zh-CN" altLang="en-US" i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5" name="直接箭头连接符 74"/>
          <p:cNvCxnSpPr>
            <a:stCxn id="73" idx="1"/>
            <a:endCxn id="78" idx="6"/>
          </p:cNvCxnSpPr>
          <p:nvPr/>
        </p:nvCxnSpPr>
        <p:spPr>
          <a:xfrm flipH="1" flipV="1">
            <a:off x="3696215" y="3166934"/>
            <a:ext cx="379835" cy="1623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57" idx="3"/>
            <a:endCxn id="56" idx="2"/>
          </p:cNvCxnSpPr>
          <p:nvPr/>
        </p:nvCxnSpPr>
        <p:spPr>
          <a:xfrm flipV="1">
            <a:off x="7854717" y="3159676"/>
            <a:ext cx="279554" cy="155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>
            <a:extLst>
              <a:ext uri="{FF2B5EF4-FFF2-40B4-BE49-F238E27FC236}">
                <a16:creationId xmlns:a16="http://schemas.microsoft.com/office/drawing/2014/main" id="{C6DAE8A9-AAB8-4652-9C51-C88F62A71F1B}"/>
              </a:ext>
            </a:extLst>
          </p:cNvPr>
          <p:cNvSpPr/>
          <p:nvPr/>
        </p:nvSpPr>
        <p:spPr>
          <a:xfrm>
            <a:off x="3515090" y="3076371"/>
            <a:ext cx="181125" cy="1811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6335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V</a:t>
            </a:r>
            <a:r>
              <a:rPr lang="en-US" altLang="zh-CN" b="1" dirty="0"/>
              <a:t>alue of Human Activity Recognition</a:t>
            </a:r>
            <a:endParaRPr lang="en-US" b="1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1936" y="5091502"/>
            <a:ext cx="389643" cy="38964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8D8EC37-81A2-7322-F558-CFADEC6C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279" y="3813536"/>
            <a:ext cx="841769" cy="84176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CBA3B5F-DC8C-6E49-B4AB-45159FDF9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419" y="2013667"/>
            <a:ext cx="675037" cy="675037"/>
          </a:xfrm>
          <a:prstGeom prst="rect">
            <a:avLst/>
          </a:prstGeom>
        </p:spPr>
      </p:pic>
      <p:pic>
        <p:nvPicPr>
          <p:cNvPr id="46" name="Picture 33">
            <a:extLst>
              <a:ext uri="{FF2B5EF4-FFF2-40B4-BE49-F238E27FC236}">
                <a16:creationId xmlns:a16="http://schemas.microsoft.com/office/drawing/2014/main" id="{ADC00A40-8BD1-4CB9-1D30-AD63E2E0EB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39715" y="3856698"/>
            <a:ext cx="383154" cy="38315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28541" y="5099377"/>
            <a:ext cx="351621" cy="351621"/>
          </a:xfrm>
          <a:prstGeom prst="rect">
            <a:avLst/>
          </a:prstGeom>
        </p:spPr>
      </p:pic>
      <p:cxnSp>
        <p:nvCxnSpPr>
          <p:cNvPr id="48" name="直接连接符 47"/>
          <p:cNvCxnSpPr/>
          <p:nvPr/>
        </p:nvCxnSpPr>
        <p:spPr>
          <a:xfrm>
            <a:off x="8247625" y="3234080"/>
            <a:ext cx="108941" cy="605903"/>
          </a:xfrm>
          <a:prstGeom prst="line">
            <a:avLst/>
          </a:prstGeom>
          <a:ln w="76200">
            <a:solidFill>
              <a:schemeClr val="accent2"/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7745" y="5087694"/>
            <a:ext cx="389643" cy="389643"/>
          </a:xfrm>
          <a:prstGeom prst="rect">
            <a:avLst/>
          </a:prstGeom>
        </p:spPr>
      </p:pic>
      <p:pic>
        <p:nvPicPr>
          <p:cNvPr id="50" name="Picture 33">
            <a:extLst>
              <a:ext uri="{FF2B5EF4-FFF2-40B4-BE49-F238E27FC236}">
                <a16:creationId xmlns:a16="http://schemas.microsoft.com/office/drawing/2014/main" id="{ADC00A40-8BD1-4CB9-1D30-AD63E2E0EB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9901" y="4907800"/>
            <a:ext cx="383154" cy="38315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0128" y="3243819"/>
            <a:ext cx="389643" cy="389643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418B11CF-E6C9-F3AE-31C0-D14613735776}"/>
              </a:ext>
            </a:extLst>
          </p:cNvPr>
          <p:cNvSpPr txBox="1"/>
          <p:nvPr/>
        </p:nvSpPr>
        <p:spPr>
          <a:xfrm>
            <a:off x="3162513" y="5686507"/>
            <a:ext cx="208108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Arrival at restaurant</a:t>
            </a:r>
            <a:endParaRPr lang="zh-CN" altLang="en-US" i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97CBD4A-1EE4-4160-932E-E38CD2AFFDE1}"/>
              </a:ext>
            </a:extLst>
          </p:cNvPr>
          <p:cNvSpPr txBox="1"/>
          <p:nvPr/>
        </p:nvSpPr>
        <p:spPr>
          <a:xfrm>
            <a:off x="7039099" y="5691030"/>
            <a:ext cx="12247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Food ready</a:t>
            </a:r>
            <a:endParaRPr lang="zh-CN" altLang="en-US" i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4" name="直接箭头连接符 53"/>
          <p:cNvCxnSpPr>
            <a:stCxn id="52" idx="3"/>
            <a:endCxn id="71" idx="3"/>
          </p:cNvCxnSpPr>
          <p:nvPr/>
        </p:nvCxnSpPr>
        <p:spPr>
          <a:xfrm flipV="1">
            <a:off x="5243596" y="5716931"/>
            <a:ext cx="506450" cy="154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53" idx="1"/>
            <a:endCxn id="72" idx="5"/>
          </p:cNvCxnSpPr>
          <p:nvPr/>
        </p:nvCxnSpPr>
        <p:spPr>
          <a:xfrm flipH="1" flipV="1">
            <a:off x="6506930" y="5732919"/>
            <a:ext cx="532169" cy="142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>
            <a:extLst>
              <a:ext uri="{FF2B5EF4-FFF2-40B4-BE49-F238E27FC236}">
                <a16:creationId xmlns:a16="http://schemas.microsoft.com/office/drawing/2014/main" id="{C6DAE8A9-AAB8-4652-9C51-C88F62A71F1B}"/>
              </a:ext>
            </a:extLst>
          </p:cNvPr>
          <p:cNvSpPr/>
          <p:nvPr/>
        </p:nvSpPr>
        <p:spPr>
          <a:xfrm>
            <a:off x="8134271" y="3069113"/>
            <a:ext cx="181125" cy="1811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97CBD4A-1EE4-4160-932E-E38CD2AFFDE1}"/>
              </a:ext>
            </a:extLst>
          </p:cNvPr>
          <p:cNvSpPr txBox="1"/>
          <p:nvPr/>
        </p:nvSpPr>
        <p:spPr>
          <a:xfrm>
            <a:off x="6379761" y="3130021"/>
            <a:ext cx="14749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Food received</a:t>
            </a:r>
            <a:endParaRPr lang="zh-CN" altLang="en-US" i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934" y="2025327"/>
            <a:ext cx="629805" cy="629805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F1BFC312-0E47-D3D6-2B14-158A1CF19EA0}"/>
              </a:ext>
            </a:extLst>
          </p:cNvPr>
          <p:cNvSpPr txBox="1"/>
          <p:nvPr/>
        </p:nvSpPr>
        <p:spPr>
          <a:xfrm>
            <a:off x="5236364" y="4602747"/>
            <a:ext cx="1574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Restaurant</a:t>
            </a:r>
            <a:endParaRPr lang="zh-CN" altLang="en-US" sz="24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F8D71FF-686D-82E8-4135-ACD8650544C9}"/>
              </a:ext>
            </a:extLst>
          </p:cNvPr>
          <p:cNvSpPr txBox="1"/>
          <p:nvPr/>
        </p:nvSpPr>
        <p:spPr>
          <a:xfrm>
            <a:off x="2997108" y="266090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Courier</a:t>
            </a:r>
            <a:endParaRPr lang="zh-CN" altLang="en-US" sz="24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5847223-41A8-F07D-DA5D-642723661D40}"/>
              </a:ext>
            </a:extLst>
          </p:cNvPr>
          <p:cNvSpPr txBox="1"/>
          <p:nvPr/>
        </p:nvSpPr>
        <p:spPr>
          <a:xfrm>
            <a:off x="7465903" y="2644004"/>
            <a:ext cx="141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Customer</a:t>
            </a:r>
            <a:endParaRPr lang="zh-CN" altLang="en-US" sz="2400" b="1" dirty="0"/>
          </a:p>
        </p:txBody>
      </p:sp>
      <p:pic>
        <p:nvPicPr>
          <p:cNvPr id="64" name="Picture 33">
            <a:extLst>
              <a:ext uri="{FF2B5EF4-FFF2-40B4-BE49-F238E27FC236}">
                <a16:creationId xmlns:a16="http://schemas.microsoft.com/office/drawing/2014/main" id="{ADC00A40-8BD1-4CB9-1D30-AD63E2E0EB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44695" y="4704540"/>
            <a:ext cx="383154" cy="383154"/>
          </a:xfrm>
          <a:prstGeom prst="rect">
            <a:avLst/>
          </a:prstGeom>
        </p:spPr>
      </p:pic>
      <p:pic>
        <p:nvPicPr>
          <p:cNvPr id="65" name="Picture 33">
            <a:extLst>
              <a:ext uri="{FF2B5EF4-FFF2-40B4-BE49-F238E27FC236}">
                <a16:creationId xmlns:a16="http://schemas.microsoft.com/office/drawing/2014/main" id="{ADC00A40-8BD1-4CB9-1D30-AD63E2E0EB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80704" y="4052825"/>
            <a:ext cx="383154" cy="383154"/>
          </a:xfrm>
          <a:prstGeom prst="rect">
            <a:avLst/>
          </a:prstGeom>
        </p:spPr>
      </p:pic>
      <p:sp>
        <p:nvSpPr>
          <p:cNvPr id="66" name="任意多边形 65"/>
          <p:cNvSpPr/>
          <p:nvPr/>
        </p:nvSpPr>
        <p:spPr>
          <a:xfrm rot="14918980">
            <a:off x="6933291" y="3595301"/>
            <a:ext cx="1210526" cy="2157918"/>
          </a:xfrm>
          <a:custGeom>
            <a:avLst/>
            <a:gdLst>
              <a:gd name="connsiteX0" fmla="*/ 0 w 3029063"/>
              <a:gd name="connsiteY0" fmla="*/ 0 h 2851834"/>
              <a:gd name="connsiteX1" fmla="*/ 2932387 w 3029063"/>
              <a:gd name="connsiteY1" fmla="*/ 2412124 h 2851834"/>
              <a:gd name="connsiteX2" fmla="*/ 2301766 w 3029063"/>
              <a:gd name="connsiteY2" fmla="*/ 2270234 h 2851834"/>
              <a:gd name="connsiteX3" fmla="*/ 2081049 w 3029063"/>
              <a:gd name="connsiteY3" fmla="*/ 2822027 h 2851834"/>
              <a:gd name="connsiteX4" fmla="*/ 2617076 w 3029063"/>
              <a:gd name="connsiteY4" fmla="*/ 2790496 h 2851834"/>
              <a:gd name="connsiteX0" fmla="*/ 0 w 2617076"/>
              <a:gd name="connsiteY0" fmla="*/ 0 h 2851834"/>
              <a:gd name="connsiteX1" fmla="*/ 1182414 w 2617076"/>
              <a:gd name="connsiteY1" fmla="*/ 630620 h 2851834"/>
              <a:gd name="connsiteX2" fmla="*/ 2301766 w 2617076"/>
              <a:gd name="connsiteY2" fmla="*/ 2270234 h 2851834"/>
              <a:gd name="connsiteX3" fmla="*/ 2081049 w 2617076"/>
              <a:gd name="connsiteY3" fmla="*/ 2822027 h 2851834"/>
              <a:gd name="connsiteX4" fmla="*/ 2617076 w 2617076"/>
              <a:gd name="connsiteY4" fmla="*/ 2790496 h 2851834"/>
              <a:gd name="connsiteX0" fmla="*/ 0 w 2617076"/>
              <a:gd name="connsiteY0" fmla="*/ 0 h 2790496"/>
              <a:gd name="connsiteX1" fmla="*/ 1182414 w 2617076"/>
              <a:gd name="connsiteY1" fmla="*/ 630620 h 2790496"/>
              <a:gd name="connsiteX2" fmla="*/ 2301766 w 2617076"/>
              <a:gd name="connsiteY2" fmla="*/ 2270234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301766 w 2617076"/>
              <a:gd name="connsiteY1" fmla="*/ 2270234 h 2790496"/>
              <a:gd name="connsiteX2" fmla="*/ 2617076 w 2617076"/>
              <a:gd name="connsiteY2" fmla="*/ 2790496 h 2790496"/>
              <a:gd name="connsiteX0" fmla="*/ 0 w 2617076"/>
              <a:gd name="connsiteY0" fmla="*/ 0 h 2790496"/>
              <a:gd name="connsiteX1" fmla="*/ 2128345 w 2617076"/>
              <a:gd name="connsiteY1" fmla="*/ 2301765 h 2790496"/>
              <a:gd name="connsiteX2" fmla="*/ 2617076 w 2617076"/>
              <a:gd name="connsiteY2" fmla="*/ 2790496 h 2790496"/>
              <a:gd name="connsiteX0" fmla="*/ 0 w 2617076"/>
              <a:gd name="connsiteY0" fmla="*/ 0 h 3222565"/>
              <a:gd name="connsiteX1" fmla="*/ 2128345 w 2617076"/>
              <a:gd name="connsiteY1" fmla="*/ 2301765 h 3222565"/>
              <a:gd name="connsiteX2" fmla="*/ 2617076 w 2617076"/>
              <a:gd name="connsiteY2" fmla="*/ 2790496 h 3222565"/>
              <a:gd name="connsiteX0" fmla="*/ 0 w 2617076"/>
              <a:gd name="connsiteY0" fmla="*/ 0 h 2848094"/>
              <a:gd name="connsiteX1" fmla="*/ 1497725 w 2617076"/>
              <a:gd name="connsiteY1" fmla="*/ 1608082 h 2848094"/>
              <a:gd name="connsiteX2" fmla="*/ 2617076 w 2617076"/>
              <a:gd name="connsiteY2" fmla="*/ 2790496 h 2848094"/>
              <a:gd name="connsiteX0" fmla="*/ 0 w 2617076"/>
              <a:gd name="connsiteY0" fmla="*/ 0 h 2790496"/>
              <a:gd name="connsiteX1" fmla="*/ 1497725 w 2617076"/>
              <a:gd name="connsiteY1" fmla="*/ 1608082 h 2790496"/>
              <a:gd name="connsiteX2" fmla="*/ 1734207 w 2617076"/>
              <a:gd name="connsiteY2" fmla="*/ 2585545 h 2790496"/>
              <a:gd name="connsiteX3" fmla="*/ 2617076 w 2617076"/>
              <a:gd name="connsiteY3" fmla="*/ 2790496 h 2790496"/>
              <a:gd name="connsiteX0" fmla="*/ 0 w 2617076"/>
              <a:gd name="connsiteY0" fmla="*/ 205412 h 2995908"/>
              <a:gd name="connsiteX1" fmla="*/ 2443656 w 2617076"/>
              <a:gd name="connsiteY1" fmla="*/ 883329 h 2995908"/>
              <a:gd name="connsiteX2" fmla="*/ 1734207 w 2617076"/>
              <a:gd name="connsiteY2" fmla="*/ 2790957 h 2995908"/>
              <a:gd name="connsiteX3" fmla="*/ 2617076 w 2617076"/>
              <a:gd name="connsiteY3" fmla="*/ 2995908 h 2995908"/>
              <a:gd name="connsiteX0" fmla="*/ 0 w 2731891"/>
              <a:gd name="connsiteY0" fmla="*/ 0 h 2790496"/>
              <a:gd name="connsiteX1" fmla="*/ 2443656 w 2731891"/>
              <a:gd name="connsiteY1" fmla="*/ 677917 h 2790496"/>
              <a:gd name="connsiteX2" fmla="*/ 1734207 w 2731891"/>
              <a:gd name="connsiteY2" fmla="*/ 2585545 h 2790496"/>
              <a:gd name="connsiteX3" fmla="*/ 2617076 w 2731891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081049 w 2617076"/>
              <a:gd name="connsiteY1" fmla="*/ 378373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3092828"/>
              <a:gd name="connsiteY0" fmla="*/ 0 h 3348863"/>
              <a:gd name="connsiteX1" fmla="*/ 2081049 w 3092828"/>
              <a:gd name="connsiteY1" fmla="*/ 378373 h 3348863"/>
              <a:gd name="connsiteX2" fmla="*/ 1387366 w 3092828"/>
              <a:gd name="connsiteY2" fmla="*/ 2191408 h 3348863"/>
              <a:gd name="connsiteX3" fmla="*/ 3092828 w 3092828"/>
              <a:gd name="connsiteY3" fmla="*/ 3348863 h 3348863"/>
              <a:gd name="connsiteX0" fmla="*/ 0 w 3092828"/>
              <a:gd name="connsiteY0" fmla="*/ 0 h 3348863"/>
              <a:gd name="connsiteX1" fmla="*/ 2081049 w 3092828"/>
              <a:gd name="connsiteY1" fmla="*/ 378373 h 3348863"/>
              <a:gd name="connsiteX2" fmla="*/ 1510181 w 3092828"/>
              <a:gd name="connsiteY2" fmla="*/ 2916504 h 3348863"/>
              <a:gd name="connsiteX3" fmla="*/ 3092828 w 3092828"/>
              <a:gd name="connsiteY3" fmla="*/ 3348863 h 3348863"/>
              <a:gd name="connsiteX0" fmla="*/ 1045368 w 4138196"/>
              <a:gd name="connsiteY0" fmla="*/ 0 h 3348863"/>
              <a:gd name="connsiteX1" fmla="*/ 24886 w 4138196"/>
              <a:gd name="connsiteY1" fmla="*/ 2466801 h 3348863"/>
              <a:gd name="connsiteX2" fmla="*/ 2555549 w 4138196"/>
              <a:gd name="connsiteY2" fmla="*/ 2916504 h 3348863"/>
              <a:gd name="connsiteX3" fmla="*/ 4138196 w 4138196"/>
              <a:gd name="connsiteY3" fmla="*/ 3348863 h 3348863"/>
              <a:gd name="connsiteX0" fmla="*/ 1033607 w 4126435"/>
              <a:gd name="connsiteY0" fmla="*/ 0 h 3650192"/>
              <a:gd name="connsiteX1" fmla="*/ 13125 w 4126435"/>
              <a:gd name="connsiteY1" fmla="*/ 2466801 h 3650192"/>
              <a:gd name="connsiteX2" fmla="*/ 2094614 w 4126435"/>
              <a:gd name="connsiteY2" fmla="*/ 3502647 h 3650192"/>
              <a:gd name="connsiteX3" fmla="*/ 4126435 w 4126435"/>
              <a:gd name="connsiteY3" fmla="*/ 3348863 h 3650192"/>
              <a:gd name="connsiteX0" fmla="*/ 1033607 w 4126435"/>
              <a:gd name="connsiteY0" fmla="*/ 0 h 3502770"/>
              <a:gd name="connsiteX1" fmla="*/ 13125 w 4126435"/>
              <a:gd name="connsiteY1" fmla="*/ 2466801 h 3502770"/>
              <a:gd name="connsiteX2" fmla="*/ 2094614 w 4126435"/>
              <a:gd name="connsiteY2" fmla="*/ 3502647 h 3502770"/>
              <a:gd name="connsiteX3" fmla="*/ 4126435 w 4126435"/>
              <a:gd name="connsiteY3" fmla="*/ 3348863 h 3502770"/>
              <a:gd name="connsiteX0" fmla="*/ 1033607 w 4126435"/>
              <a:gd name="connsiteY0" fmla="*/ 0 h 3516465"/>
              <a:gd name="connsiteX1" fmla="*/ 13125 w 4126435"/>
              <a:gd name="connsiteY1" fmla="*/ 2466801 h 3516465"/>
              <a:gd name="connsiteX2" fmla="*/ 2094614 w 4126435"/>
              <a:gd name="connsiteY2" fmla="*/ 3502647 h 3516465"/>
              <a:gd name="connsiteX3" fmla="*/ 4126435 w 4126435"/>
              <a:gd name="connsiteY3" fmla="*/ 3348863 h 3516465"/>
              <a:gd name="connsiteX0" fmla="*/ 1033607 w 4126435"/>
              <a:gd name="connsiteY0" fmla="*/ 0 h 3547647"/>
              <a:gd name="connsiteX1" fmla="*/ 13125 w 4126435"/>
              <a:gd name="connsiteY1" fmla="*/ 2466801 h 3547647"/>
              <a:gd name="connsiteX2" fmla="*/ 2094614 w 4126435"/>
              <a:gd name="connsiteY2" fmla="*/ 3502647 h 3547647"/>
              <a:gd name="connsiteX3" fmla="*/ 4126435 w 4126435"/>
              <a:gd name="connsiteY3" fmla="*/ 3348863 h 3547647"/>
              <a:gd name="connsiteX0" fmla="*/ 1033607 w 4126435"/>
              <a:gd name="connsiteY0" fmla="*/ 0 h 3547647"/>
              <a:gd name="connsiteX1" fmla="*/ 13125 w 4126435"/>
              <a:gd name="connsiteY1" fmla="*/ 2466801 h 3547647"/>
              <a:gd name="connsiteX2" fmla="*/ 2094614 w 4126435"/>
              <a:gd name="connsiteY2" fmla="*/ 3502647 h 3547647"/>
              <a:gd name="connsiteX3" fmla="*/ 4126435 w 4126435"/>
              <a:gd name="connsiteY3" fmla="*/ 3348863 h 3547647"/>
              <a:gd name="connsiteX0" fmla="*/ 515697 w 3608525"/>
              <a:gd name="connsiteY0" fmla="*/ 0 h 3547647"/>
              <a:gd name="connsiteX1" fmla="*/ 18614 w 3608525"/>
              <a:gd name="connsiteY1" fmla="*/ 2383632 h 3547647"/>
              <a:gd name="connsiteX2" fmla="*/ 1576704 w 3608525"/>
              <a:gd name="connsiteY2" fmla="*/ 3502647 h 3547647"/>
              <a:gd name="connsiteX3" fmla="*/ 3608525 w 3608525"/>
              <a:gd name="connsiteY3" fmla="*/ 3348863 h 3547647"/>
              <a:gd name="connsiteX0" fmla="*/ 506674 w 3608964"/>
              <a:gd name="connsiteY0" fmla="*/ 0 h 3551345"/>
              <a:gd name="connsiteX1" fmla="*/ 19053 w 3608964"/>
              <a:gd name="connsiteY1" fmla="*/ 2387330 h 3551345"/>
              <a:gd name="connsiteX2" fmla="*/ 1577143 w 3608964"/>
              <a:gd name="connsiteY2" fmla="*/ 3506345 h 3551345"/>
              <a:gd name="connsiteX3" fmla="*/ 3608964 w 3608964"/>
              <a:gd name="connsiteY3" fmla="*/ 3352561 h 3551345"/>
              <a:gd name="connsiteX0" fmla="*/ 519612 w 3621902"/>
              <a:gd name="connsiteY0" fmla="*/ 0 h 3551345"/>
              <a:gd name="connsiteX1" fmla="*/ 31991 w 3621902"/>
              <a:gd name="connsiteY1" fmla="*/ 2387330 h 3551345"/>
              <a:gd name="connsiteX2" fmla="*/ 1590081 w 3621902"/>
              <a:gd name="connsiteY2" fmla="*/ 3506345 h 3551345"/>
              <a:gd name="connsiteX3" fmla="*/ 3621902 w 3621902"/>
              <a:gd name="connsiteY3" fmla="*/ 3352561 h 3551345"/>
              <a:gd name="connsiteX0" fmla="*/ 523849 w 3626139"/>
              <a:gd name="connsiteY0" fmla="*/ 0 h 3551345"/>
              <a:gd name="connsiteX1" fmla="*/ 36228 w 3626139"/>
              <a:gd name="connsiteY1" fmla="*/ 2387330 h 3551345"/>
              <a:gd name="connsiteX2" fmla="*/ 1594318 w 3626139"/>
              <a:gd name="connsiteY2" fmla="*/ 3506345 h 3551345"/>
              <a:gd name="connsiteX3" fmla="*/ 3626139 w 3626139"/>
              <a:gd name="connsiteY3" fmla="*/ 3352561 h 3551345"/>
              <a:gd name="connsiteX0" fmla="*/ 529852 w 3632142"/>
              <a:gd name="connsiteY0" fmla="*/ 0 h 3551345"/>
              <a:gd name="connsiteX1" fmla="*/ 42231 w 3632142"/>
              <a:gd name="connsiteY1" fmla="*/ 2387330 h 3551345"/>
              <a:gd name="connsiteX2" fmla="*/ 1600321 w 3632142"/>
              <a:gd name="connsiteY2" fmla="*/ 3506345 h 3551345"/>
              <a:gd name="connsiteX3" fmla="*/ 3632142 w 3632142"/>
              <a:gd name="connsiteY3" fmla="*/ 3352561 h 3551345"/>
              <a:gd name="connsiteX0" fmla="*/ 532594 w 3634884"/>
              <a:gd name="connsiteY0" fmla="*/ 0 h 3551345"/>
              <a:gd name="connsiteX1" fmla="*/ 44973 w 3634884"/>
              <a:gd name="connsiteY1" fmla="*/ 2387330 h 3551345"/>
              <a:gd name="connsiteX2" fmla="*/ 1603063 w 3634884"/>
              <a:gd name="connsiteY2" fmla="*/ 3506345 h 3551345"/>
              <a:gd name="connsiteX3" fmla="*/ 3634884 w 3634884"/>
              <a:gd name="connsiteY3" fmla="*/ 3352561 h 3551345"/>
              <a:gd name="connsiteX0" fmla="*/ 533879 w 3636169"/>
              <a:gd name="connsiteY0" fmla="*/ 0 h 3551345"/>
              <a:gd name="connsiteX1" fmla="*/ 46258 w 3636169"/>
              <a:gd name="connsiteY1" fmla="*/ 2387330 h 3551345"/>
              <a:gd name="connsiteX2" fmla="*/ 1604348 w 3636169"/>
              <a:gd name="connsiteY2" fmla="*/ 3506345 h 3551345"/>
              <a:gd name="connsiteX3" fmla="*/ 3636169 w 3636169"/>
              <a:gd name="connsiteY3" fmla="*/ 3352561 h 3551345"/>
              <a:gd name="connsiteX0" fmla="*/ 889064 w 3602263"/>
              <a:gd name="connsiteY0" fmla="*/ 0 h 3782843"/>
              <a:gd name="connsiteX1" fmla="*/ 12352 w 3602263"/>
              <a:gd name="connsiteY1" fmla="*/ 2618828 h 3782843"/>
              <a:gd name="connsiteX2" fmla="*/ 1570442 w 3602263"/>
              <a:gd name="connsiteY2" fmla="*/ 3737843 h 3782843"/>
              <a:gd name="connsiteX3" fmla="*/ 3602263 w 3602263"/>
              <a:gd name="connsiteY3" fmla="*/ 3584059 h 3782843"/>
              <a:gd name="connsiteX0" fmla="*/ 815488 w 3606381"/>
              <a:gd name="connsiteY0" fmla="*/ 0 h 3743113"/>
              <a:gd name="connsiteX1" fmla="*/ 16470 w 3606381"/>
              <a:gd name="connsiteY1" fmla="*/ 2579098 h 3743113"/>
              <a:gd name="connsiteX2" fmla="*/ 1574560 w 3606381"/>
              <a:gd name="connsiteY2" fmla="*/ 3698113 h 3743113"/>
              <a:gd name="connsiteX3" fmla="*/ 3606381 w 3606381"/>
              <a:gd name="connsiteY3" fmla="*/ 3544329 h 3743113"/>
              <a:gd name="connsiteX0" fmla="*/ 817001 w 3607894"/>
              <a:gd name="connsiteY0" fmla="*/ 0 h 3743113"/>
              <a:gd name="connsiteX1" fmla="*/ 17983 w 3607894"/>
              <a:gd name="connsiteY1" fmla="*/ 2579098 h 3743113"/>
              <a:gd name="connsiteX2" fmla="*/ 1576073 w 3607894"/>
              <a:gd name="connsiteY2" fmla="*/ 3698113 h 3743113"/>
              <a:gd name="connsiteX3" fmla="*/ 3607894 w 3607894"/>
              <a:gd name="connsiteY3" fmla="*/ 3544329 h 3743113"/>
              <a:gd name="connsiteX0" fmla="*/ 818053 w 3608946"/>
              <a:gd name="connsiteY0" fmla="*/ 0 h 3743113"/>
              <a:gd name="connsiteX1" fmla="*/ 19035 w 3608946"/>
              <a:gd name="connsiteY1" fmla="*/ 2579098 h 3743113"/>
              <a:gd name="connsiteX2" fmla="*/ 1577125 w 3608946"/>
              <a:gd name="connsiteY2" fmla="*/ 3698113 h 3743113"/>
              <a:gd name="connsiteX3" fmla="*/ 3608946 w 3608946"/>
              <a:gd name="connsiteY3" fmla="*/ 3544329 h 3743113"/>
              <a:gd name="connsiteX0" fmla="*/ 689849 w 3621364"/>
              <a:gd name="connsiteY0" fmla="*/ 0 h 3576616"/>
              <a:gd name="connsiteX1" fmla="*/ 31453 w 3621364"/>
              <a:gd name="connsiteY1" fmla="*/ 2412601 h 3576616"/>
              <a:gd name="connsiteX2" fmla="*/ 1589543 w 3621364"/>
              <a:gd name="connsiteY2" fmla="*/ 3531616 h 3576616"/>
              <a:gd name="connsiteX3" fmla="*/ 3621364 w 3621364"/>
              <a:gd name="connsiteY3" fmla="*/ 3377832 h 3576616"/>
              <a:gd name="connsiteX0" fmla="*/ 695476 w 3626991"/>
              <a:gd name="connsiteY0" fmla="*/ 0 h 3377832"/>
              <a:gd name="connsiteX1" fmla="*/ 37080 w 3626991"/>
              <a:gd name="connsiteY1" fmla="*/ 2412601 h 3377832"/>
              <a:gd name="connsiteX2" fmla="*/ 1699957 w 3626991"/>
              <a:gd name="connsiteY2" fmla="*/ 3208987 h 3377832"/>
              <a:gd name="connsiteX3" fmla="*/ 3626991 w 3626991"/>
              <a:gd name="connsiteY3" fmla="*/ 3377832 h 3377832"/>
              <a:gd name="connsiteX0" fmla="*/ 693644 w 3625159"/>
              <a:gd name="connsiteY0" fmla="*/ 0 h 3379607"/>
              <a:gd name="connsiteX1" fmla="*/ 35248 w 3625159"/>
              <a:gd name="connsiteY1" fmla="*/ 2412601 h 3379607"/>
              <a:gd name="connsiteX2" fmla="*/ 1664430 w 3625159"/>
              <a:gd name="connsiteY2" fmla="*/ 3281482 h 3379607"/>
              <a:gd name="connsiteX3" fmla="*/ 3625159 w 3625159"/>
              <a:gd name="connsiteY3" fmla="*/ 3377832 h 3379607"/>
              <a:gd name="connsiteX0" fmla="*/ 693644 w 3625159"/>
              <a:gd name="connsiteY0" fmla="*/ 0 h 3377832"/>
              <a:gd name="connsiteX1" fmla="*/ 35248 w 3625159"/>
              <a:gd name="connsiteY1" fmla="*/ 2412601 h 3377832"/>
              <a:gd name="connsiteX2" fmla="*/ 1664430 w 3625159"/>
              <a:gd name="connsiteY2" fmla="*/ 3281482 h 3377832"/>
              <a:gd name="connsiteX3" fmla="*/ 3625159 w 3625159"/>
              <a:gd name="connsiteY3" fmla="*/ 3377832 h 3377832"/>
              <a:gd name="connsiteX0" fmla="*/ 693644 w 3625159"/>
              <a:gd name="connsiteY0" fmla="*/ 0 h 3377832"/>
              <a:gd name="connsiteX1" fmla="*/ 35248 w 3625159"/>
              <a:gd name="connsiteY1" fmla="*/ 2412601 h 3377832"/>
              <a:gd name="connsiteX2" fmla="*/ 1664430 w 3625159"/>
              <a:gd name="connsiteY2" fmla="*/ 3281482 h 3377832"/>
              <a:gd name="connsiteX3" fmla="*/ 3625159 w 3625159"/>
              <a:gd name="connsiteY3" fmla="*/ 3377832 h 3377832"/>
              <a:gd name="connsiteX0" fmla="*/ 693644 w 3625159"/>
              <a:gd name="connsiteY0" fmla="*/ 0 h 3377832"/>
              <a:gd name="connsiteX1" fmla="*/ 35248 w 3625159"/>
              <a:gd name="connsiteY1" fmla="*/ 2412601 h 3377832"/>
              <a:gd name="connsiteX2" fmla="*/ 1664430 w 3625159"/>
              <a:gd name="connsiteY2" fmla="*/ 3281482 h 3377832"/>
              <a:gd name="connsiteX3" fmla="*/ 3625159 w 3625159"/>
              <a:gd name="connsiteY3" fmla="*/ 3377832 h 3377832"/>
              <a:gd name="connsiteX0" fmla="*/ 96753 w 3028268"/>
              <a:gd name="connsiteY0" fmla="*/ 0 h 3377832"/>
              <a:gd name="connsiteX1" fmla="*/ 793359 w 3028268"/>
              <a:gd name="connsiteY1" fmla="*/ 1285397 h 3377832"/>
              <a:gd name="connsiteX2" fmla="*/ 1067539 w 3028268"/>
              <a:gd name="connsiteY2" fmla="*/ 3281482 h 3377832"/>
              <a:gd name="connsiteX3" fmla="*/ 3028268 w 3028268"/>
              <a:gd name="connsiteY3" fmla="*/ 3377832 h 3377832"/>
              <a:gd name="connsiteX0" fmla="*/ 78594 w 3010109"/>
              <a:gd name="connsiteY0" fmla="*/ 0 h 3377832"/>
              <a:gd name="connsiteX1" fmla="*/ 1057228 w 3010109"/>
              <a:gd name="connsiteY1" fmla="*/ 1203374 h 3377832"/>
              <a:gd name="connsiteX2" fmla="*/ 1049380 w 3010109"/>
              <a:gd name="connsiteY2" fmla="*/ 3281482 h 3377832"/>
              <a:gd name="connsiteX3" fmla="*/ 3010109 w 3010109"/>
              <a:gd name="connsiteY3" fmla="*/ 3377832 h 3377832"/>
              <a:gd name="connsiteX0" fmla="*/ 80074 w 3011589"/>
              <a:gd name="connsiteY0" fmla="*/ 0 h 3377832"/>
              <a:gd name="connsiteX1" fmla="*/ 1058708 w 3011589"/>
              <a:gd name="connsiteY1" fmla="*/ 1203374 h 3377832"/>
              <a:gd name="connsiteX2" fmla="*/ 1226246 w 3011589"/>
              <a:gd name="connsiteY2" fmla="*/ 3156802 h 3377832"/>
              <a:gd name="connsiteX3" fmla="*/ 3011589 w 3011589"/>
              <a:gd name="connsiteY3" fmla="*/ 3377832 h 3377832"/>
              <a:gd name="connsiteX0" fmla="*/ 80074 w 3011589"/>
              <a:gd name="connsiteY0" fmla="*/ 0 h 3377832"/>
              <a:gd name="connsiteX1" fmla="*/ 1058708 w 3011589"/>
              <a:gd name="connsiteY1" fmla="*/ 1203374 h 3377832"/>
              <a:gd name="connsiteX2" fmla="*/ 964350 w 3011589"/>
              <a:gd name="connsiteY2" fmla="*/ 2529636 h 3377832"/>
              <a:gd name="connsiteX3" fmla="*/ 1226246 w 3011589"/>
              <a:gd name="connsiteY3" fmla="*/ 3156802 h 3377832"/>
              <a:gd name="connsiteX4" fmla="*/ 3011589 w 3011589"/>
              <a:gd name="connsiteY4" fmla="*/ 3377832 h 3377832"/>
              <a:gd name="connsiteX0" fmla="*/ 78869 w 3010384"/>
              <a:gd name="connsiteY0" fmla="*/ 0 h 3377832"/>
              <a:gd name="connsiteX1" fmla="*/ 1057503 w 3010384"/>
              <a:gd name="connsiteY1" fmla="*/ 1203374 h 3377832"/>
              <a:gd name="connsiteX2" fmla="*/ 1082607 w 3010384"/>
              <a:gd name="connsiteY2" fmla="*/ 2272611 h 3377832"/>
              <a:gd name="connsiteX3" fmla="*/ 1225041 w 3010384"/>
              <a:gd name="connsiteY3" fmla="*/ 3156802 h 3377832"/>
              <a:gd name="connsiteX4" fmla="*/ 3010384 w 3010384"/>
              <a:gd name="connsiteY4" fmla="*/ 3377832 h 3377832"/>
              <a:gd name="connsiteX0" fmla="*/ 78869 w 3010384"/>
              <a:gd name="connsiteY0" fmla="*/ 0 h 3377832"/>
              <a:gd name="connsiteX1" fmla="*/ 1057503 w 3010384"/>
              <a:gd name="connsiteY1" fmla="*/ 1203374 h 3377832"/>
              <a:gd name="connsiteX2" fmla="*/ 1082607 w 3010384"/>
              <a:gd name="connsiteY2" fmla="*/ 2272611 h 3377832"/>
              <a:gd name="connsiteX3" fmla="*/ 1472023 w 3010384"/>
              <a:gd name="connsiteY3" fmla="*/ 3169622 h 3377832"/>
              <a:gd name="connsiteX4" fmla="*/ 3010384 w 3010384"/>
              <a:gd name="connsiteY4" fmla="*/ 3377832 h 3377832"/>
              <a:gd name="connsiteX0" fmla="*/ 76125 w 3007640"/>
              <a:gd name="connsiteY0" fmla="*/ 0 h 3377832"/>
              <a:gd name="connsiteX1" fmla="*/ 1054759 w 3007640"/>
              <a:gd name="connsiteY1" fmla="*/ 1203374 h 3377832"/>
              <a:gd name="connsiteX2" fmla="*/ 740137 w 3007640"/>
              <a:gd name="connsiteY2" fmla="*/ 2867484 h 3377832"/>
              <a:gd name="connsiteX3" fmla="*/ 1469279 w 3007640"/>
              <a:gd name="connsiteY3" fmla="*/ 3169622 h 3377832"/>
              <a:gd name="connsiteX4" fmla="*/ 3007640 w 3007640"/>
              <a:gd name="connsiteY4" fmla="*/ 3377832 h 3377832"/>
              <a:gd name="connsiteX0" fmla="*/ 63158 w 2994673"/>
              <a:gd name="connsiteY0" fmla="*/ 0 h 3377832"/>
              <a:gd name="connsiteX1" fmla="*/ 1358377 w 2994673"/>
              <a:gd name="connsiteY1" fmla="*/ 1474594 h 3377832"/>
              <a:gd name="connsiteX2" fmla="*/ 727170 w 2994673"/>
              <a:gd name="connsiteY2" fmla="*/ 2867484 h 3377832"/>
              <a:gd name="connsiteX3" fmla="*/ 1456312 w 2994673"/>
              <a:gd name="connsiteY3" fmla="*/ 3169622 h 3377832"/>
              <a:gd name="connsiteX4" fmla="*/ 2994673 w 2994673"/>
              <a:gd name="connsiteY4" fmla="*/ 3377832 h 3377832"/>
              <a:gd name="connsiteX0" fmla="*/ 64072 w 2995587"/>
              <a:gd name="connsiteY0" fmla="*/ 0 h 3377832"/>
              <a:gd name="connsiteX1" fmla="*/ 1359291 w 2995587"/>
              <a:gd name="connsiteY1" fmla="*/ 1474594 h 3377832"/>
              <a:gd name="connsiteX2" fmla="*/ 893851 w 2995587"/>
              <a:gd name="connsiteY2" fmla="*/ 2549707 h 3377832"/>
              <a:gd name="connsiteX3" fmla="*/ 1457226 w 2995587"/>
              <a:gd name="connsiteY3" fmla="*/ 3169622 h 3377832"/>
              <a:gd name="connsiteX4" fmla="*/ 2995587 w 2995587"/>
              <a:gd name="connsiteY4" fmla="*/ 3377832 h 3377832"/>
              <a:gd name="connsiteX0" fmla="*/ 64072 w 2995587"/>
              <a:gd name="connsiteY0" fmla="*/ 0 h 3377832"/>
              <a:gd name="connsiteX1" fmla="*/ 1359291 w 2995587"/>
              <a:gd name="connsiteY1" fmla="*/ 1474594 h 3377832"/>
              <a:gd name="connsiteX2" fmla="*/ 893851 w 2995587"/>
              <a:gd name="connsiteY2" fmla="*/ 2549707 h 3377832"/>
              <a:gd name="connsiteX3" fmla="*/ 1475606 w 2995587"/>
              <a:gd name="connsiteY3" fmla="*/ 3130080 h 3377832"/>
              <a:gd name="connsiteX4" fmla="*/ 2995587 w 2995587"/>
              <a:gd name="connsiteY4" fmla="*/ 3377832 h 3377832"/>
              <a:gd name="connsiteX0" fmla="*/ 64072 w 2995587"/>
              <a:gd name="connsiteY0" fmla="*/ 0 h 3377832"/>
              <a:gd name="connsiteX1" fmla="*/ 1359291 w 2995587"/>
              <a:gd name="connsiteY1" fmla="*/ 1474594 h 3377832"/>
              <a:gd name="connsiteX2" fmla="*/ 893851 w 2995587"/>
              <a:gd name="connsiteY2" fmla="*/ 2549707 h 3377832"/>
              <a:gd name="connsiteX3" fmla="*/ 1475606 w 2995587"/>
              <a:gd name="connsiteY3" fmla="*/ 3130080 h 3377832"/>
              <a:gd name="connsiteX4" fmla="*/ 2995587 w 2995587"/>
              <a:gd name="connsiteY4" fmla="*/ 3377832 h 3377832"/>
              <a:gd name="connsiteX0" fmla="*/ 62103 w 3062790"/>
              <a:gd name="connsiteY0" fmla="*/ 0 h 3423364"/>
              <a:gd name="connsiteX1" fmla="*/ 1426494 w 3062790"/>
              <a:gd name="connsiteY1" fmla="*/ 1520126 h 3423364"/>
              <a:gd name="connsiteX2" fmla="*/ 961054 w 3062790"/>
              <a:gd name="connsiteY2" fmla="*/ 2595239 h 3423364"/>
              <a:gd name="connsiteX3" fmla="*/ 1542809 w 3062790"/>
              <a:gd name="connsiteY3" fmla="*/ 3175612 h 3423364"/>
              <a:gd name="connsiteX4" fmla="*/ 3062790 w 3062790"/>
              <a:gd name="connsiteY4" fmla="*/ 3423364 h 3423364"/>
              <a:gd name="connsiteX0" fmla="*/ 62103 w 3062790"/>
              <a:gd name="connsiteY0" fmla="*/ 0 h 3423364"/>
              <a:gd name="connsiteX1" fmla="*/ 1426494 w 3062790"/>
              <a:gd name="connsiteY1" fmla="*/ 1520126 h 3423364"/>
              <a:gd name="connsiteX2" fmla="*/ 961054 w 3062790"/>
              <a:gd name="connsiteY2" fmla="*/ 2595239 h 3423364"/>
              <a:gd name="connsiteX3" fmla="*/ 1608489 w 3062790"/>
              <a:gd name="connsiteY3" fmla="*/ 3014867 h 3423364"/>
              <a:gd name="connsiteX4" fmla="*/ 3062790 w 3062790"/>
              <a:gd name="connsiteY4" fmla="*/ 3423364 h 3423364"/>
              <a:gd name="connsiteX0" fmla="*/ 63014 w 3063701"/>
              <a:gd name="connsiteY0" fmla="*/ 0 h 3423364"/>
              <a:gd name="connsiteX1" fmla="*/ 1427405 w 3063701"/>
              <a:gd name="connsiteY1" fmla="*/ 1520126 h 3423364"/>
              <a:gd name="connsiteX2" fmla="*/ 1132861 w 3063701"/>
              <a:gd name="connsiteY2" fmla="*/ 2324734 h 3423364"/>
              <a:gd name="connsiteX3" fmla="*/ 1609400 w 3063701"/>
              <a:gd name="connsiteY3" fmla="*/ 3014867 h 3423364"/>
              <a:gd name="connsiteX4" fmla="*/ 3063701 w 3063701"/>
              <a:gd name="connsiteY4" fmla="*/ 3423364 h 3423364"/>
              <a:gd name="connsiteX0" fmla="*/ 59982 w 3060669"/>
              <a:gd name="connsiteY0" fmla="*/ 0 h 3423364"/>
              <a:gd name="connsiteX1" fmla="*/ 1518617 w 3060669"/>
              <a:gd name="connsiteY1" fmla="*/ 1239615 h 3423364"/>
              <a:gd name="connsiteX2" fmla="*/ 1129829 w 3060669"/>
              <a:gd name="connsiteY2" fmla="*/ 2324734 h 3423364"/>
              <a:gd name="connsiteX3" fmla="*/ 1606368 w 3060669"/>
              <a:gd name="connsiteY3" fmla="*/ 3014867 h 3423364"/>
              <a:gd name="connsiteX4" fmla="*/ 3060669 w 3060669"/>
              <a:gd name="connsiteY4" fmla="*/ 3423364 h 3423364"/>
              <a:gd name="connsiteX0" fmla="*/ 64002 w 3064689"/>
              <a:gd name="connsiteY0" fmla="*/ 0 h 3423364"/>
              <a:gd name="connsiteX1" fmla="*/ 1399607 w 3064689"/>
              <a:gd name="connsiteY1" fmla="*/ 1115597 h 3423364"/>
              <a:gd name="connsiteX2" fmla="*/ 1133849 w 3064689"/>
              <a:gd name="connsiteY2" fmla="*/ 2324734 h 3423364"/>
              <a:gd name="connsiteX3" fmla="*/ 1610388 w 3064689"/>
              <a:gd name="connsiteY3" fmla="*/ 3014867 h 3423364"/>
              <a:gd name="connsiteX4" fmla="*/ 3064689 w 3064689"/>
              <a:gd name="connsiteY4" fmla="*/ 3423364 h 3423364"/>
              <a:gd name="connsiteX0" fmla="*/ 63421 w 3064108"/>
              <a:gd name="connsiteY0" fmla="*/ 0 h 3423364"/>
              <a:gd name="connsiteX1" fmla="*/ 1399026 w 3064108"/>
              <a:gd name="connsiteY1" fmla="*/ 1115597 h 3423364"/>
              <a:gd name="connsiteX2" fmla="*/ 1027980 w 3064108"/>
              <a:gd name="connsiteY2" fmla="*/ 2259729 h 3423364"/>
              <a:gd name="connsiteX3" fmla="*/ 1609807 w 3064108"/>
              <a:gd name="connsiteY3" fmla="*/ 3014867 h 3423364"/>
              <a:gd name="connsiteX4" fmla="*/ 3064108 w 3064108"/>
              <a:gd name="connsiteY4" fmla="*/ 3423364 h 3423364"/>
              <a:gd name="connsiteX0" fmla="*/ 66768 w 3067455"/>
              <a:gd name="connsiteY0" fmla="*/ 0 h 3423364"/>
              <a:gd name="connsiteX1" fmla="*/ 1402373 w 3067455"/>
              <a:gd name="connsiteY1" fmla="*/ 1115597 h 3423364"/>
              <a:gd name="connsiteX2" fmla="*/ 1613154 w 3067455"/>
              <a:gd name="connsiteY2" fmla="*/ 3014867 h 3423364"/>
              <a:gd name="connsiteX3" fmla="*/ 3067455 w 3067455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3879 w 3064566"/>
              <a:gd name="connsiteY0" fmla="*/ 0 h 3423364"/>
              <a:gd name="connsiteX1" fmla="*/ 1399484 w 3064566"/>
              <a:gd name="connsiteY1" fmla="*/ 1115597 h 3423364"/>
              <a:gd name="connsiteX2" fmla="*/ 1111381 w 3064566"/>
              <a:gd name="connsiteY2" fmla="*/ 2630533 h 3423364"/>
              <a:gd name="connsiteX3" fmla="*/ 3064566 w 3064566"/>
              <a:gd name="connsiteY3" fmla="*/ 3423364 h 3423364"/>
              <a:gd name="connsiteX0" fmla="*/ 65580 w 3009531"/>
              <a:gd name="connsiteY0" fmla="*/ 0 h 3486271"/>
              <a:gd name="connsiteX1" fmla="*/ 1344449 w 3009531"/>
              <a:gd name="connsiteY1" fmla="*/ 1178504 h 3486271"/>
              <a:gd name="connsiteX2" fmla="*/ 1056346 w 3009531"/>
              <a:gd name="connsiteY2" fmla="*/ 2693440 h 3486271"/>
              <a:gd name="connsiteX3" fmla="*/ 3009531 w 3009531"/>
              <a:gd name="connsiteY3" fmla="*/ 3486271 h 3486271"/>
              <a:gd name="connsiteX0" fmla="*/ 73579 w 3017530"/>
              <a:gd name="connsiteY0" fmla="*/ 0 h 3486271"/>
              <a:gd name="connsiteX1" fmla="*/ 1157461 w 3017530"/>
              <a:gd name="connsiteY1" fmla="*/ 1446656 h 3486271"/>
              <a:gd name="connsiteX2" fmla="*/ 1064345 w 3017530"/>
              <a:gd name="connsiteY2" fmla="*/ 2693440 h 3486271"/>
              <a:gd name="connsiteX3" fmla="*/ 3017530 w 3017530"/>
              <a:gd name="connsiteY3" fmla="*/ 3486271 h 3486271"/>
              <a:gd name="connsiteX0" fmla="*/ 81478 w 3025429"/>
              <a:gd name="connsiteY0" fmla="*/ 0 h 3486271"/>
              <a:gd name="connsiteX1" fmla="*/ 1010177 w 3025429"/>
              <a:gd name="connsiteY1" fmla="*/ 1585681 h 3486271"/>
              <a:gd name="connsiteX2" fmla="*/ 1072244 w 3025429"/>
              <a:gd name="connsiteY2" fmla="*/ 2693440 h 3486271"/>
              <a:gd name="connsiteX3" fmla="*/ 3025429 w 3025429"/>
              <a:gd name="connsiteY3" fmla="*/ 3486271 h 3486271"/>
              <a:gd name="connsiteX0" fmla="*/ 81102 w 3025053"/>
              <a:gd name="connsiteY0" fmla="*/ 0 h 3486271"/>
              <a:gd name="connsiteX1" fmla="*/ 1009801 w 3025053"/>
              <a:gd name="connsiteY1" fmla="*/ 1585681 h 3486271"/>
              <a:gd name="connsiteX2" fmla="*/ 1029426 w 3025053"/>
              <a:gd name="connsiteY2" fmla="*/ 2795465 h 3486271"/>
              <a:gd name="connsiteX3" fmla="*/ 3025053 w 3025053"/>
              <a:gd name="connsiteY3" fmla="*/ 3486271 h 3486271"/>
              <a:gd name="connsiteX0" fmla="*/ 81102 w 2969450"/>
              <a:gd name="connsiteY0" fmla="*/ 0 h 3452777"/>
              <a:gd name="connsiteX1" fmla="*/ 1009801 w 2969450"/>
              <a:gd name="connsiteY1" fmla="*/ 1585681 h 3452777"/>
              <a:gd name="connsiteX2" fmla="*/ 1029426 w 2969450"/>
              <a:gd name="connsiteY2" fmla="*/ 2795465 h 3452777"/>
              <a:gd name="connsiteX3" fmla="*/ 2969450 w 2969450"/>
              <a:gd name="connsiteY3" fmla="*/ 3452778 h 3452777"/>
              <a:gd name="connsiteX0" fmla="*/ 80840 w 2969188"/>
              <a:gd name="connsiteY0" fmla="*/ 0 h 3452779"/>
              <a:gd name="connsiteX1" fmla="*/ 1009539 w 2969188"/>
              <a:gd name="connsiteY1" fmla="*/ 1585681 h 3452779"/>
              <a:gd name="connsiteX2" fmla="*/ 999338 w 2969188"/>
              <a:gd name="connsiteY2" fmla="*/ 2967465 h 3452779"/>
              <a:gd name="connsiteX3" fmla="*/ 2969188 w 2969188"/>
              <a:gd name="connsiteY3" fmla="*/ 3452778 h 3452779"/>
              <a:gd name="connsiteX0" fmla="*/ 80840 w 2969188"/>
              <a:gd name="connsiteY0" fmla="*/ 0 h 3452777"/>
              <a:gd name="connsiteX1" fmla="*/ 1009539 w 2969188"/>
              <a:gd name="connsiteY1" fmla="*/ 1585681 h 3452777"/>
              <a:gd name="connsiteX2" fmla="*/ 999338 w 2969188"/>
              <a:gd name="connsiteY2" fmla="*/ 2967465 h 3452777"/>
              <a:gd name="connsiteX3" fmla="*/ 2969188 w 2969188"/>
              <a:gd name="connsiteY3" fmla="*/ 3452778 h 3452777"/>
              <a:gd name="connsiteX0" fmla="*/ 80840 w 2969188"/>
              <a:gd name="connsiteY0" fmla="*/ 0 h 3452779"/>
              <a:gd name="connsiteX1" fmla="*/ 1009539 w 2969188"/>
              <a:gd name="connsiteY1" fmla="*/ 1585681 h 3452779"/>
              <a:gd name="connsiteX2" fmla="*/ 999338 w 2969188"/>
              <a:gd name="connsiteY2" fmla="*/ 2967465 h 3452779"/>
              <a:gd name="connsiteX3" fmla="*/ 2969188 w 2969188"/>
              <a:gd name="connsiteY3" fmla="*/ 3452778 h 3452779"/>
              <a:gd name="connsiteX0" fmla="*/ 80840 w 2969188"/>
              <a:gd name="connsiteY0" fmla="*/ 0 h 3452777"/>
              <a:gd name="connsiteX1" fmla="*/ 1009539 w 2969188"/>
              <a:gd name="connsiteY1" fmla="*/ 1585681 h 3452777"/>
              <a:gd name="connsiteX2" fmla="*/ 999338 w 2969188"/>
              <a:gd name="connsiteY2" fmla="*/ 2967465 h 3452777"/>
              <a:gd name="connsiteX3" fmla="*/ 2969188 w 2969188"/>
              <a:gd name="connsiteY3" fmla="*/ 3452778 h 3452777"/>
              <a:gd name="connsiteX0" fmla="*/ 80840 w 2969188"/>
              <a:gd name="connsiteY0" fmla="*/ 0 h 3452779"/>
              <a:gd name="connsiteX1" fmla="*/ 1009539 w 2969188"/>
              <a:gd name="connsiteY1" fmla="*/ 1585681 h 3452779"/>
              <a:gd name="connsiteX2" fmla="*/ 999338 w 2969188"/>
              <a:gd name="connsiteY2" fmla="*/ 2967465 h 3452779"/>
              <a:gd name="connsiteX3" fmla="*/ 2969188 w 2969188"/>
              <a:gd name="connsiteY3" fmla="*/ 3452778 h 3452779"/>
              <a:gd name="connsiteX0" fmla="*/ 80840 w 2969188"/>
              <a:gd name="connsiteY0" fmla="*/ 0 h 3452777"/>
              <a:gd name="connsiteX1" fmla="*/ 1009539 w 2969188"/>
              <a:gd name="connsiteY1" fmla="*/ 1585681 h 3452777"/>
              <a:gd name="connsiteX2" fmla="*/ 999338 w 2969188"/>
              <a:gd name="connsiteY2" fmla="*/ 2967465 h 3452777"/>
              <a:gd name="connsiteX3" fmla="*/ 2969188 w 2969188"/>
              <a:gd name="connsiteY3" fmla="*/ 3452778 h 3452777"/>
              <a:gd name="connsiteX0" fmla="*/ 76199 w 2964547"/>
              <a:gd name="connsiteY0" fmla="*/ 0 h 3452779"/>
              <a:gd name="connsiteX1" fmla="*/ 1004898 w 2964547"/>
              <a:gd name="connsiteY1" fmla="*/ 1585681 h 3452779"/>
              <a:gd name="connsiteX2" fmla="*/ 994697 w 2964547"/>
              <a:gd name="connsiteY2" fmla="*/ 2967465 h 3452779"/>
              <a:gd name="connsiteX3" fmla="*/ 2964547 w 2964547"/>
              <a:gd name="connsiteY3" fmla="*/ 3452778 h 3452779"/>
              <a:gd name="connsiteX0" fmla="*/ 41812 w 2930160"/>
              <a:gd name="connsiteY0" fmla="*/ 0 h 3452777"/>
              <a:gd name="connsiteX1" fmla="*/ 970511 w 2930160"/>
              <a:gd name="connsiteY1" fmla="*/ 1585681 h 3452777"/>
              <a:gd name="connsiteX2" fmla="*/ 960310 w 2930160"/>
              <a:gd name="connsiteY2" fmla="*/ 2967465 h 3452777"/>
              <a:gd name="connsiteX3" fmla="*/ 2930160 w 2930160"/>
              <a:gd name="connsiteY3" fmla="*/ 3452778 h 3452777"/>
              <a:gd name="connsiteX0" fmla="*/ 30133 w 2918481"/>
              <a:gd name="connsiteY0" fmla="*/ 0 h 3452779"/>
              <a:gd name="connsiteX1" fmla="*/ 958832 w 2918481"/>
              <a:gd name="connsiteY1" fmla="*/ 1585681 h 3452779"/>
              <a:gd name="connsiteX2" fmla="*/ 948631 w 2918481"/>
              <a:gd name="connsiteY2" fmla="*/ 2967465 h 3452779"/>
              <a:gd name="connsiteX3" fmla="*/ 2918481 w 2918481"/>
              <a:gd name="connsiteY3" fmla="*/ 3452778 h 3452779"/>
              <a:gd name="connsiteX0" fmla="*/ 28844 w 2917192"/>
              <a:gd name="connsiteY0" fmla="*/ 0 h 3452777"/>
              <a:gd name="connsiteX1" fmla="*/ 1013321 w 2917192"/>
              <a:gd name="connsiteY1" fmla="*/ 1335432 h 3452777"/>
              <a:gd name="connsiteX2" fmla="*/ 947342 w 2917192"/>
              <a:gd name="connsiteY2" fmla="*/ 2967465 h 3452777"/>
              <a:gd name="connsiteX3" fmla="*/ 2917192 w 2917192"/>
              <a:gd name="connsiteY3" fmla="*/ 3452778 h 3452777"/>
              <a:gd name="connsiteX0" fmla="*/ 28766 w 2917114"/>
              <a:gd name="connsiteY0" fmla="*/ 0 h 3452779"/>
              <a:gd name="connsiteX1" fmla="*/ 1016795 w 2917114"/>
              <a:gd name="connsiteY1" fmla="*/ 1364528 h 3452779"/>
              <a:gd name="connsiteX2" fmla="*/ 947264 w 2917114"/>
              <a:gd name="connsiteY2" fmla="*/ 2967465 h 3452779"/>
              <a:gd name="connsiteX3" fmla="*/ 2917114 w 2917114"/>
              <a:gd name="connsiteY3" fmla="*/ 3452778 h 3452779"/>
              <a:gd name="connsiteX0" fmla="*/ 33950 w 2922298"/>
              <a:gd name="connsiteY0" fmla="*/ 0 h 3452777"/>
              <a:gd name="connsiteX1" fmla="*/ 822209 w 2922298"/>
              <a:gd name="connsiteY1" fmla="*/ 1647856 h 3452777"/>
              <a:gd name="connsiteX2" fmla="*/ 952448 w 2922298"/>
              <a:gd name="connsiteY2" fmla="*/ 2967465 h 3452777"/>
              <a:gd name="connsiteX3" fmla="*/ 2922298 w 2922298"/>
              <a:gd name="connsiteY3" fmla="*/ 3452778 h 3452777"/>
              <a:gd name="connsiteX0" fmla="*/ 37869 w 2926217"/>
              <a:gd name="connsiteY0" fmla="*/ 0 h 3452779"/>
              <a:gd name="connsiteX1" fmla="*/ 826128 w 2926217"/>
              <a:gd name="connsiteY1" fmla="*/ 1647856 h 3452779"/>
              <a:gd name="connsiteX2" fmla="*/ 1115724 w 2926217"/>
              <a:gd name="connsiteY2" fmla="*/ 2996923 h 3452779"/>
              <a:gd name="connsiteX3" fmla="*/ 2926217 w 2926217"/>
              <a:gd name="connsiteY3" fmla="*/ 3452778 h 3452779"/>
              <a:gd name="connsiteX0" fmla="*/ 38110 w 2926458"/>
              <a:gd name="connsiteY0" fmla="*/ 0 h 3452777"/>
              <a:gd name="connsiteX1" fmla="*/ 826369 w 2926458"/>
              <a:gd name="connsiteY1" fmla="*/ 1647856 h 3452777"/>
              <a:gd name="connsiteX2" fmla="*/ 1155765 w 2926458"/>
              <a:gd name="connsiteY2" fmla="*/ 2926730 h 3452777"/>
              <a:gd name="connsiteX3" fmla="*/ 2926458 w 2926458"/>
              <a:gd name="connsiteY3" fmla="*/ 3452778 h 3452777"/>
              <a:gd name="connsiteX0" fmla="*/ 38110 w 2926458"/>
              <a:gd name="connsiteY0" fmla="*/ 0 h 3452779"/>
              <a:gd name="connsiteX1" fmla="*/ 826369 w 2926458"/>
              <a:gd name="connsiteY1" fmla="*/ 1647856 h 3452779"/>
              <a:gd name="connsiteX2" fmla="*/ 1155765 w 2926458"/>
              <a:gd name="connsiteY2" fmla="*/ 2926730 h 3452779"/>
              <a:gd name="connsiteX3" fmla="*/ 2926458 w 2926458"/>
              <a:gd name="connsiteY3" fmla="*/ 3452778 h 3452779"/>
              <a:gd name="connsiteX0" fmla="*/ 29242 w 2917590"/>
              <a:gd name="connsiteY0" fmla="*/ 0 h 3452777"/>
              <a:gd name="connsiteX1" fmla="*/ 1118471 w 2917590"/>
              <a:gd name="connsiteY1" fmla="*/ 1634560 h 3452777"/>
              <a:gd name="connsiteX2" fmla="*/ 1146897 w 2917590"/>
              <a:gd name="connsiteY2" fmla="*/ 2926730 h 3452777"/>
              <a:gd name="connsiteX3" fmla="*/ 2917590 w 2917590"/>
              <a:gd name="connsiteY3" fmla="*/ 3452778 h 3452777"/>
              <a:gd name="connsiteX0" fmla="*/ 27647 w 2915995"/>
              <a:gd name="connsiteY0" fmla="*/ 0 h 3452779"/>
              <a:gd name="connsiteX1" fmla="*/ 1116876 w 2915995"/>
              <a:gd name="connsiteY1" fmla="*/ 1634560 h 3452779"/>
              <a:gd name="connsiteX2" fmla="*/ 1145302 w 2915995"/>
              <a:gd name="connsiteY2" fmla="*/ 2926730 h 3452779"/>
              <a:gd name="connsiteX3" fmla="*/ 2915995 w 2915995"/>
              <a:gd name="connsiteY3" fmla="*/ 3452778 h 3452779"/>
              <a:gd name="connsiteX0" fmla="*/ 26255 w 2914603"/>
              <a:gd name="connsiteY0" fmla="*/ 0 h 3452777"/>
              <a:gd name="connsiteX1" fmla="*/ 1187676 w 2914603"/>
              <a:gd name="connsiteY1" fmla="*/ 1438231 h 3452777"/>
              <a:gd name="connsiteX2" fmla="*/ 1143910 w 2914603"/>
              <a:gd name="connsiteY2" fmla="*/ 2926730 h 3452777"/>
              <a:gd name="connsiteX3" fmla="*/ 2914603 w 2914603"/>
              <a:gd name="connsiteY3" fmla="*/ 3452778 h 3452777"/>
              <a:gd name="connsiteX0" fmla="*/ 26917 w 2915265"/>
              <a:gd name="connsiteY0" fmla="*/ 0 h 3452779"/>
              <a:gd name="connsiteX1" fmla="*/ 1153015 w 2915265"/>
              <a:gd name="connsiteY1" fmla="*/ 1604038 h 3452779"/>
              <a:gd name="connsiteX2" fmla="*/ 1144572 w 2915265"/>
              <a:gd name="connsiteY2" fmla="*/ 2926730 h 3452779"/>
              <a:gd name="connsiteX3" fmla="*/ 2915265 w 2915265"/>
              <a:gd name="connsiteY3" fmla="*/ 3452778 h 3452779"/>
              <a:gd name="connsiteX0" fmla="*/ 28686 w 2917034"/>
              <a:gd name="connsiteY0" fmla="*/ 0 h 3452777"/>
              <a:gd name="connsiteX1" fmla="*/ 1068551 w 2917034"/>
              <a:gd name="connsiteY1" fmla="*/ 1756126 h 3452777"/>
              <a:gd name="connsiteX2" fmla="*/ 1146341 w 2917034"/>
              <a:gd name="connsiteY2" fmla="*/ 2926730 h 3452777"/>
              <a:gd name="connsiteX3" fmla="*/ 2917034 w 2917034"/>
              <a:gd name="connsiteY3" fmla="*/ 3452778 h 3452777"/>
              <a:gd name="connsiteX0" fmla="*/ 31149 w 2919497"/>
              <a:gd name="connsiteY0" fmla="*/ 0 h 3452779"/>
              <a:gd name="connsiteX1" fmla="*/ 1071014 w 2919497"/>
              <a:gd name="connsiteY1" fmla="*/ 1756126 h 3452779"/>
              <a:gd name="connsiteX2" fmla="*/ 1333306 w 2919497"/>
              <a:gd name="connsiteY2" fmla="*/ 3084347 h 3452779"/>
              <a:gd name="connsiteX3" fmla="*/ 2919497 w 2919497"/>
              <a:gd name="connsiteY3" fmla="*/ 3452778 h 3452779"/>
              <a:gd name="connsiteX0" fmla="*/ 28054 w 2916402"/>
              <a:gd name="connsiteY0" fmla="*/ 0 h 3452777"/>
              <a:gd name="connsiteX1" fmla="*/ 1201637 w 2916402"/>
              <a:gd name="connsiteY1" fmla="*/ 1629679 h 3452777"/>
              <a:gd name="connsiteX2" fmla="*/ 1330211 w 2916402"/>
              <a:gd name="connsiteY2" fmla="*/ 3084347 h 3452777"/>
              <a:gd name="connsiteX3" fmla="*/ 2916402 w 2916402"/>
              <a:gd name="connsiteY3" fmla="*/ 3452778 h 3452777"/>
              <a:gd name="connsiteX0" fmla="*/ 27331 w 2915679"/>
              <a:gd name="connsiteY0" fmla="*/ 0 h 3452779"/>
              <a:gd name="connsiteX1" fmla="*/ 1200914 w 2915679"/>
              <a:gd name="connsiteY1" fmla="*/ 1629679 h 3452779"/>
              <a:gd name="connsiteX2" fmla="*/ 1109132 w 2915679"/>
              <a:gd name="connsiteY2" fmla="*/ 3198132 h 3452779"/>
              <a:gd name="connsiteX3" fmla="*/ 2915679 w 2915679"/>
              <a:gd name="connsiteY3" fmla="*/ 3452778 h 3452779"/>
              <a:gd name="connsiteX0" fmla="*/ 27331 w 2892754"/>
              <a:gd name="connsiteY0" fmla="*/ 0 h 3576742"/>
              <a:gd name="connsiteX1" fmla="*/ 1200914 w 2892754"/>
              <a:gd name="connsiteY1" fmla="*/ 1629679 h 3576742"/>
              <a:gd name="connsiteX2" fmla="*/ 1109132 w 2892754"/>
              <a:gd name="connsiteY2" fmla="*/ 3198132 h 3576742"/>
              <a:gd name="connsiteX3" fmla="*/ 2892755 w 2892754"/>
              <a:gd name="connsiteY3" fmla="*/ 3576742 h 3576742"/>
              <a:gd name="connsiteX0" fmla="*/ 27331 w 2892754"/>
              <a:gd name="connsiteY0" fmla="*/ 0 h 3576742"/>
              <a:gd name="connsiteX1" fmla="*/ 1200914 w 2892754"/>
              <a:gd name="connsiteY1" fmla="*/ 1629679 h 3576742"/>
              <a:gd name="connsiteX2" fmla="*/ 1109132 w 2892754"/>
              <a:gd name="connsiteY2" fmla="*/ 3198132 h 3576742"/>
              <a:gd name="connsiteX3" fmla="*/ 2892755 w 2892754"/>
              <a:gd name="connsiteY3" fmla="*/ 3576742 h 3576742"/>
              <a:gd name="connsiteX0" fmla="*/ 25051 w 2890474"/>
              <a:gd name="connsiteY0" fmla="*/ 0 h 3576742"/>
              <a:gd name="connsiteX1" fmla="*/ 1198634 w 2890474"/>
              <a:gd name="connsiteY1" fmla="*/ 1629679 h 3576742"/>
              <a:gd name="connsiteX2" fmla="*/ 1106852 w 2890474"/>
              <a:gd name="connsiteY2" fmla="*/ 3198132 h 3576742"/>
              <a:gd name="connsiteX3" fmla="*/ 2890475 w 2890474"/>
              <a:gd name="connsiteY3" fmla="*/ 3576742 h 357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0474" h="3576742">
                <a:moveTo>
                  <a:pt x="25051" y="0"/>
                </a:moveTo>
                <a:cubicBezTo>
                  <a:pt x="-198581" y="873567"/>
                  <a:pt x="1147370" y="1034032"/>
                  <a:pt x="1198634" y="1629679"/>
                </a:cubicBezTo>
                <a:cubicBezTo>
                  <a:pt x="1249898" y="2225326"/>
                  <a:pt x="697395" y="2875625"/>
                  <a:pt x="1106852" y="3198132"/>
                </a:cubicBezTo>
                <a:cubicBezTo>
                  <a:pt x="1497011" y="3471549"/>
                  <a:pt x="2743330" y="3542584"/>
                  <a:pt x="2890475" y="3576742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sm" len="med"/>
            <a:tailEnd type="triangle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直接连接符 66"/>
          <p:cNvCxnSpPr/>
          <p:nvPr/>
        </p:nvCxnSpPr>
        <p:spPr>
          <a:xfrm flipV="1">
            <a:off x="6350258" y="5589605"/>
            <a:ext cx="592517" cy="79277"/>
          </a:xfrm>
          <a:prstGeom prst="line">
            <a:avLst/>
          </a:prstGeom>
          <a:ln w="76200">
            <a:solidFill>
              <a:schemeClr val="accent2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767992" y="5644070"/>
            <a:ext cx="711118" cy="24811"/>
          </a:xfrm>
          <a:prstGeom prst="line">
            <a:avLst/>
          </a:prstGeom>
          <a:ln w="76200">
            <a:solidFill>
              <a:schemeClr val="accent1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5044190" y="5509854"/>
            <a:ext cx="796328" cy="146893"/>
          </a:xfrm>
          <a:prstGeom prst="line">
            <a:avLst/>
          </a:prstGeom>
          <a:ln w="76200">
            <a:solidFill>
              <a:schemeClr val="accent2"/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任意多边形 69"/>
          <p:cNvSpPr/>
          <p:nvPr/>
        </p:nvSpPr>
        <p:spPr>
          <a:xfrm>
            <a:off x="3615011" y="3182751"/>
            <a:ext cx="1596016" cy="2363638"/>
          </a:xfrm>
          <a:custGeom>
            <a:avLst/>
            <a:gdLst>
              <a:gd name="connsiteX0" fmla="*/ 0 w 3029063"/>
              <a:gd name="connsiteY0" fmla="*/ 0 h 2851834"/>
              <a:gd name="connsiteX1" fmla="*/ 2932387 w 3029063"/>
              <a:gd name="connsiteY1" fmla="*/ 2412124 h 2851834"/>
              <a:gd name="connsiteX2" fmla="*/ 2301766 w 3029063"/>
              <a:gd name="connsiteY2" fmla="*/ 2270234 h 2851834"/>
              <a:gd name="connsiteX3" fmla="*/ 2081049 w 3029063"/>
              <a:gd name="connsiteY3" fmla="*/ 2822027 h 2851834"/>
              <a:gd name="connsiteX4" fmla="*/ 2617076 w 3029063"/>
              <a:gd name="connsiteY4" fmla="*/ 2790496 h 2851834"/>
              <a:gd name="connsiteX0" fmla="*/ 0 w 2617076"/>
              <a:gd name="connsiteY0" fmla="*/ 0 h 2851834"/>
              <a:gd name="connsiteX1" fmla="*/ 1182414 w 2617076"/>
              <a:gd name="connsiteY1" fmla="*/ 630620 h 2851834"/>
              <a:gd name="connsiteX2" fmla="*/ 2301766 w 2617076"/>
              <a:gd name="connsiteY2" fmla="*/ 2270234 h 2851834"/>
              <a:gd name="connsiteX3" fmla="*/ 2081049 w 2617076"/>
              <a:gd name="connsiteY3" fmla="*/ 2822027 h 2851834"/>
              <a:gd name="connsiteX4" fmla="*/ 2617076 w 2617076"/>
              <a:gd name="connsiteY4" fmla="*/ 2790496 h 2851834"/>
              <a:gd name="connsiteX0" fmla="*/ 0 w 2617076"/>
              <a:gd name="connsiteY0" fmla="*/ 0 h 2790496"/>
              <a:gd name="connsiteX1" fmla="*/ 1182414 w 2617076"/>
              <a:gd name="connsiteY1" fmla="*/ 630620 h 2790496"/>
              <a:gd name="connsiteX2" fmla="*/ 2301766 w 2617076"/>
              <a:gd name="connsiteY2" fmla="*/ 2270234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301766 w 2617076"/>
              <a:gd name="connsiteY1" fmla="*/ 2270234 h 2790496"/>
              <a:gd name="connsiteX2" fmla="*/ 2617076 w 2617076"/>
              <a:gd name="connsiteY2" fmla="*/ 2790496 h 2790496"/>
              <a:gd name="connsiteX0" fmla="*/ 0 w 2617076"/>
              <a:gd name="connsiteY0" fmla="*/ 0 h 2790496"/>
              <a:gd name="connsiteX1" fmla="*/ 2128345 w 2617076"/>
              <a:gd name="connsiteY1" fmla="*/ 2301765 h 2790496"/>
              <a:gd name="connsiteX2" fmla="*/ 2617076 w 2617076"/>
              <a:gd name="connsiteY2" fmla="*/ 2790496 h 2790496"/>
              <a:gd name="connsiteX0" fmla="*/ 0 w 2617076"/>
              <a:gd name="connsiteY0" fmla="*/ 0 h 3222565"/>
              <a:gd name="connsiteX1" fmla="*/ 2128345 w 2617076"/>
              <a:gd name="connsiteY1" fmla="*/ 2301765 h 3222565"/>
              <a:gd name="connsiteX2" fmla="*/ 2617076 w 2617076"/>
              <a:gd name="connsiteY2" fmla="*/ 2790496 h 3222565"/>
              <a:gd name="connsiteX0" fmla="*/ 0 w 2617076"/>
              <a:gd name="connsiteY0" fmla="*/ 0 h 2848094"/>
              <a:gd name="connsiteX1" fmla="*/ 1497725 w 2617076"/>
              <a:gd name="connsiteY1" fmla="*/ 1608082 h 2848094"/>
              <a:gd name="connsiteX2" fmla="*/ 2617076 w 2617076"/>
              <a:gd name="connsiteY2" fmla="*/ 2790496 h 2848094"/>
              <a:gd name="connsiteX0" fmla="*/ 0 w 2617076"/>
              <a:gd name="connsiteY0" fmla="*/ 0 h 2790496"/>
              <a:gd name="connsiteX1" fmla="*/ 1497725 w 2617076"/>
              <a:gd name="connsiteY1" fmla="*/ 1608082 h 2790496"/>
              <a:gd name="connsiteX2" fmla="*/ 1734207 w 2617076"/>
              <a:gd name="connsiteY2" fmla="*/ 2585545 h 2790496"/>
              <a:gd name="connsiteX3" fmla="*/ 2617076 w 2617076"/>
              <a:gd name="connsiteY3" fmla="*/ 2790496 h 2790496"/>
              <a:gd name="connsiteX0" fmla="*/ 0 w 2617076"/>
              <a:gd name="connsiteY0" fmla="*/ 205412 h 2995908"/>
              <a:gd name="connsiteX1" fmla="*/ 2443656 w 2617076"/>
              <a:gd name="connsiteY1" fmla="*/ 883329 h 2995908"/>
              <a:gd name="connsiteX2" fmla="*/ 1734207 w 2617076"/>
              <a:gd name="connsiteY2" fmla="*/ 2790957 h 2995908"/>
              <a:gd name="connsiteX3" fmla="*/ 2617076 w 2617076"/>
              <a:gd name="connsiteY3" fmla="*/ 2995908 h 2995908"/>
              <a:gd name="connsiteX0" fmla="*/ 0 w 2731891"/>
              <a:gd name="connsiteY0" fmla="*/ 0 h 2790496"/>
              <a:gd name="connsiteX1" fmla="*/ 2443656 w 2731891"/>
              <a:gd name="connsiteY1" fmla="*/ 677917 h 2790496"/>
              <a:gd name="connsiteX2" fmla="*/ 1734207 w 2731891"/>
              <a:gd name="connsiteY2" fmla="*/ 2585545 h 2790496"/>
              <a:gd name="connsiteX3" fmla="*/ 2617076 w 2731891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443656 w 2617076"/>
              <a:gd name="connsiteY1" fmla="*/ 677917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2617076"/>
              <a:gd name="connsiteY0" fmla="*/ 0 h 2790496"/>
              <a:gd name="connsiteX1" fmla="*/ 2081049 w 2617076"/>
              <a:gd name="connsiteY1" fmla="*/ 378373 h 2790496"/>
              <a:gd name="connsiteX2" fmla="*/ 1387366 w 2617076"/>
              <a:gd name="connsiteY2" fmla="*/ 2191408 h 2790496"/>
              <a:gd name="connsiteX3" fmla="*/ 2617076 w 2617076"/>
              <a:gd name="connsiteY3" fmla="*/ 2790496 h 2790496"/>
              <a:gd name="connsiteX0" fmla="*/ 0 w 3247697"/>
              <a:gd name="connsiteY0" fmla="*/ 0 h 2900855"/>
              <a:gd name="connsiteX1" fmla="*/ 2081049 w 3247697"/>
              <a:gd name="connsiteY1" fmla="*/ 378373 h 2900855"/>
              <a:gd name="connsiteX2" fmla="*/ 1387366 w 3247697"/>
              <a:gd name="connsiteY2" fmla="*/ 2191408 h 2900855"/>
              <a:gd name="connsiteX3" fmla="*/ 3247697 w 3247697"/>
              <a:gd name="connsiteY3" fmla="*/ 2900855 h 2900855"/>
              <a:gd name="connsiteX0" fmla="*/ 0 w 3247697"/>
              <a:gd name="connsiteY0" fmla="*/ 0 h 2900855"/>
              <a:gd name="connsiteX1" fmla="*/ 2081049 w 3247697"/>
              <a:gd name="connsiteY1" fmla="*/ 378373 h 2900855"/>
              <a:gd name="connsiteX2" fmla="*/ 1497725 w 3247697"/>
              <a:gd name="connsiteY2" fmla="*/ 2191408 h 2900855"/>
              <a:gd name="connsiteX3" fmla="*/ 3247697 w 3247697"/>
              <a:gd name="connsiteY3" fmla="*/ 2900855 h 2900855"/>
              <a:gd name="connsiteX0" fmla="*/ 0 w 3247697"/>
              <a:gd name="connsiteY0" fmla="*/ 0 h 2900855"/>
              <a:gd name="connsiteX1" fmla="*/ 1923394 w 3247697"/>
              <a:gd name="connsiteY1" fmla="*/ 409904 h 2900855"/>
              <a:gd name="connsiteX2" fmla="*/ 1497725 w 3247697"/>
              <a:gd name="connsiteY2" fmla="*/ 2191408 h 2900855"/>
              <a:gd name="connsiteX3" fmla="*/ 3247697 w 3247697"/>
              <a:gd name="connsiteY3" fmla="*/ 2900855 h 2900855"/>
              <a:gd name="connsiteX0" fmla="*/ 0 w 3247697"/>
              <a:gd name="connsiteY0" fmla="*/ 0 h 2900855"/>
              <a:gd name="connsiteX1" fmla="*/ 1565254 w 3247697"/>
              <a:gd name="connsiteY1" fmla="*/ 562304 h 2900855"/>
              <a:gd name="connsiteX2" fmla="*/ 1497725 w 3247697"/>
              <a:gd name="connsiteY2" fmla="*/ 2191408 h 2900855"/>
              <a:gd name="connsiteX3" fmla="*/ 3247697 w 3247697"/>
              <a:gd name="connsiteY3" fmla="*/ 2900855 h 2900855"/>
              <a:gd name="connsiteX0" fmla="*/ 0 w 3247697"/>
              <a:gd name="connsiteY0" fmla="*/ 0 h 2900855"/>
              <a:gd name="connsiteX1" fmla="*/ 1565254 w 3247697"/>
              <a:gd name="connsiteY1" fmla="*/ 562304 h 2900855"/>
              <a:gd name="connsiteX2" fmla="*/ 1497725 w 3247697"/>
              <a:gd name="connsiteY2" fmla="*/ 2191408 h 2900855"/>
              <a:gd name="connsiteX3" fmla="*/ 3247697 w 3247697"/>
              <a:gd name="connsiteY3" fmla="*/ 2900855 h 2900855"/>
              <a:gd name="connsiteX0" fmla="*/ 0 w 2607617"/>
              <a:gd name="connsiteY0" fmla="*/ 0 h 2832275"/>
              <a:gd name="connsiteX1" fmla="*/ 925174 w 2607617"/>
              <a:gd name="connsiteY1" fmla="*/ 49372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857645 w 2607617"/>
              <a:gd name="connsiteY2" fmla="*/ 21228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70894 w 2607617"/>
              <a:gd name="connsiteY1" fmla="*/ 783284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855307 w 2607617"/>
              <a:gd name="connsiteY1" fmla="*/ 814178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855307 w 2607617"/>
              <a:gd name="connsiteY1" fmla="*/ 814178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1010045 w 2607617"/>
              <a:gd name="connsiteY2" fmla="*/ 2160928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646152 w 2607617"/>
              <a:gd name="connsiteY1" fmla="*/ 872616 h 2832275"/>
              <a:gd name="connsiteX2" fmla="*/ 741129 w 2607617"/>
              <a:gd name="connsiteY2" fmla="*/ 2168232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825428 w 2607617"/>
              <a:gd name="connsiteY1" fmla="*/ 1084451 h 2832275"/>
              <a:gd name="connsiteX2" fmla="*/ 741129 w 2607617"/>
              <a:gd name="connsiteY2" fmla="*/ 2168232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855308 w 2607617"/>
              <a:gd name="connsiteY1" fmla="*/ 1179411 h 2832275"/>
              <a:gd name="connsiteX2" fmla="*/ 741129 w 2607617"/>
              <a:gd name="connsiteY2" fmla="*/ 2168232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741129 w 2607617"/>
              <a:gd name="connsiteY2" fmla="*/ 2168232 h 2832275"/>
              <a:gd name="connsiteX3" fmla="*/ 2607617 w 2607617"/>
              <a:gd name="connsiteY3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731503 w 2607617"/>
              <a:gd name="connsiteY2" fmla="*/ 1727761 h 2832275"/>
              <a:gd name="connsiteX3" fmla="*/ 741129 w 2607617"/>
              <a:gd name="connsiteY3" fmla="*/ 2168232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731503 w 2607617"/>
              <a:gd name="connsiteY2" fmla="*/ 1727761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307021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069803 w 2607617"/>
              <a:gd name="connsiteY3" fmla="*/ 2445809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09241 w 2607617"/>
              <a:gd name="connsiteY3" fmla="*/ 2504246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149482 w 2607617"/>
              <a:gd name="connsiteY3" fmla="*/ 2496942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149482 w 2607617"/>
              <a:gd name="connsiteY3" fmla="*/ 2496942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  <a:gd name="connsiteX0" fmla="*/ 0 w 2607617"/>
              <a:gd name="connsiteY0" fmla="*/ 0 h 2832275"/>
              <a:gd name="connsiteX1" fmla="*/ 925027 w 2607617"/>
              <a:gd name="connsiteY1" fmla="*/ 945662 h 2832275"/>
              <a:gd name="connsiteX2" fmla="*/ 532306 w 2607617"/>
              <a:gd name="connsiteY2" fmla="*/ 1691237 h 2832275"/>
              <a:gd name="connsiteX3" fmla="*/ 1278960 w 2607617"/>
              <a:gd name="connsiteY3" fmla="*/ 2548074 h 2832275"/>
              <a:gd name="connsiteX4" fmla="*/ 2607617 w 2607617"/>
              <a:gd name="connsiteY4" fmla="*/ 2832275 h 283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7617" h="2832275">
                <a:moveTo>
                  <a:pt x="0" y="0"/>
                </a:moveTo>
                <a:cubicBezTo>
                  <a:pt x="399857" y="472967"/>
                  <a:pt x="836309" y="663789"/>
                  <a:pt x="925027" y="945662"/>
                </a:cubicBezTo>
                <a:cubicBezTo>
                  <a:pt x="1013745" y="1227535"/>
                  <a:pt x="632674" y="1480171"/>
                  <a:pt x="532306" y="1691237"/>
                </a:cubicBezTo>
                <a:cubicBezTo>
                  <a:pt x="481736" y="2004569"/>
                  <a:pt x="757118" y="2276332"/>
                  <a:pt x="1278960" y="2548074"/>
                </a:cubicBezTo>
                <a:cubicBezTo>
                  <a:pt x="1877712" y="2780356"/>
                  <a:pt x="2460472" y="2798117"/>
                  <a:pt x="2607617" y="2832275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sm" len="med"/>
            <a:tailEnd type="triangle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C6DAE8A9-AAB8-4652-9C51-C88F62A71F1B}"/>
              </a:ext>
            </a:extLst>
          </p:cNvPr>
          <p:cNvSpPr/>
          <p:nvPr/>
        </p:nvSpPr>
        <p:spPr>
          <a:xfrm>
            <a:off x="5723521" y="5562331"/>
            <a:ext cx="181125" cy="1811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C6DAE8A9-AAB8-4652-9C51-C88F62A71F1B}"/>
              </a:ext>
            </a:extLst>
          </p:cNvPr>
          <p:cNvSpPr/>
          <p:nvPr/>
        </p:nvSpPr>
        <p:spPr>
          <a:xfrm>
            <a:off x="6352330" y="5578319"/>
            <a:ext cx="181125" cy="1811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D603DEB-2821-0A69-2D62-EF11211496D3}"/>
              </a:ext>
            </a:extLst>
          </p:cNvPr>
          <p:cNvSpPr txBox="1"/>
          <p:nvPr/>
        </p:nvSpPr>
        <p:spPr>
          <a:xfrm>
            <a:off x="4076050" y="3144613"/>
            <a:ext cx="15537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i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Order received</a:t>
            </a:r>
            <a:endParaRPr lang="zh-CN" altLang="en-US" i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5" name="直接箭头连接符 74"/>
          <p:cNvCxnSpPr>
            <a:stCxn id="73" idx="1"/>
            <a:endCxn id="78" idx="6"/>
          </p:cNvCxnSpPr>
          <p:nvPr/>
        </p:nvCxnSpPr>
        <p:spPr>
          <a:xfrm flipH="1" flipV="1">
            <a:off x="3696215" y="3166934"/>
            <a:ext cx="379835" cy="1623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57" idx="3"/>
            <a:endCxn id="56" idx="2"/>
          </p:cNvCxnSpPr>
          <p:nvPr/>
        </p:nvCxnSpPr>
        <p:spPr>
          <a:xfrm flipV="1">
            <a:off x="7854717" y="3159676"/>
            <a:ext cx="279554" cy="1550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>
            <a:extLst>
              <a:ext uri="{FF2B5EF4-FFF2-40B4-BE49-F238E27FC236}">
                <a16:creationId xmlns:a16="http://schemas.microsoft.com/office/drawing/2014/main" id="{C6DAE8A9-AAB8-4652-9C51-C88F62A71F1B}"/>
              </a:ext>
            </a:extLst>
          </p:cNvPr>
          <p:cNvSpPr/>
          <p:nvPr/>
        </p:nvSpPr>
        <p:spPr>
          <a:xfrm>
            <a:off x="3515090" y="3076371"/>
            <a:ext cx="181125" cy="1811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9" name="文本框 78"/>
          <p:cNvSpPr txBox="1"/>
          <p:nvPr/>
        </p:nvSpPr>
        <p:spPr>
          <a:xfrm>
            <a:off x="3775056" y="6262042"/>
            <a:ext cx="425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</a:t>
            </a:r>
            <a:r>
              <a:rPr lang="en-US" altLang="zh-CN" sz="2400" b="1" dirty="0">
                <a:solidFill>
                  <a:srgbClr val="C00000"/>
                </a:solidFill>
              </a:rPr>
              <a:t>ctivity Status are Strong </a:t>
            </a:r>
            <a:r>
              <a:rPr lang="en-US" sz="2400" b="1" dirty="0">
                <a:solidFill>
                  <a:srgbClr val="C00000"/>
                </a:solidFill>
              </a:rPr>
              <a:t>Clues!</a:t>
            </a:r>
          </a:p>
        </p:txBody>
      </p:sp>
    </p:spTree>
    <p:extLst>
      <p:ext uri="{BB962C8B-B14F-4D97-AF65-F5344CB8AC3E}">
        <p14:creationId xmlns:p14="http://schemas.microsoft.com/office/powerpoint/2010/main" val="32951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hina's topography : r/MapPorn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52"/>
          <a:stretch/>
        </p:blipFill>
        <p:spPr bwMode="auto">
          <a:xfrm>
            <a:off x="489839" y="1720704"/>
            <a:ext cx="4919345" cy="433631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F96FCC0-03AB-6149-B476-E41758A5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6235" y="2995721"/>
            <a:ext cx="1493125" cy="1159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F96FCC0-03AB-6149-B476-E41758A5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43048" y="2583180"/>
            <a:ext cx="1465063" cy="1138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F96FCC0-03AB-6149-B476-E41758A5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1255" y="4342338"/>
            <a:ext cx="1493125" cy="1159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Nationwide </a:t>
            </a:r>
            <a:r>
              <a:rPr lang="en-US" altLang="zh-CN" b="1" dirty="0"/>
              <a:t>Human Activity Recognition</a:t>
            </a:r>
            <a:endParaRPr lang="en-US" b="1" dirty="0"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6ACE0030-E1C0-4FD7-971A-CB4AA4418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900017"/>
              </p:ext>
            </p:extLst>
          </p:nvPr>
        </p:nvGraphicFramePr>
        <p:xfrm>
          <a:off x="7040064" y="1772975"/>
          <a:ext cx="3815862" cy="2799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20DAF7-11D1-4394-9E20-A42399DF573E}"/>
              </a:ext>
            </a:extLst>
          </p:cNvPr>
          <p:cNvSpPr txBox="1">
            <a:spLocks/>
          </p:cNvSpPr>
          <p:nvPr/>
        </p:nvSpPr>
        <p:spPr>
          <a:xfrm>
            <a:off x="5409184" y="5724296"/>
            <a:ext cx="6102096" cy="4671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b="1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How to build a generalizable model?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59080" y="4686671"/>
            <a:ext cx="2377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7902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Nationwide </a:t>
            </a:r>
            <a:r>
              <a:rPr lang="en-US" altLang="zh-CN" b="1" dirty="0"/>
              <a:t>Human Activity 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foundation model for sensor data.</a:t>
            </a:r>
          </a:p>
        </p:txBody>
      </p:sp>
      <p:pic>
        <p:nvPicPr>
          <p:cNvPr id="4" name="Picture 2" descr="https://cs.stanford.edu/~myasu/blog/assets/img/posts/2023-dragon/language_mod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31" y="2559343"/>
            <a:ext cx="9215737" cy="35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22020" y="6311900"/>
            <a:ext cx="3776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[1] https://cs.stanford.edu/~myasu/blog/dragon/</a:t>
            </a:r>
          </a:p>
        </p:txBody>
      </p:sp>
    </p:spTree>
    <p:extLst>
      <p:ext uri="{BB962C8B-B14F-4D97-AF65-F5344CB8AC3E}">
        <p14:creationId xmlns:p14="http://schemas.microsoft.com/office/powerpoint/2010/main" val="2022982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26168</TotalTime>
  <Words>609</Words>
  <Application>Microsoft Office PowerPoint</Application>
  <PresentationFormat>宽屏</PresentationFormat>
  <Paragraphs>163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DengXian</vt:lpstr>
      <vt:lpstr>宋体</vt:lpstr>
      <vt:lpstr>Arial</vt:lpstr>
      <vt:lpstr>Calibri</vt:lpstr>
      <vt:lpstr>Calibri Light</vt:lpstr>
      <vt:lpstr>Cambria Math</vt:lpstr>
      <vt:lpstr>Office Theme</vt:lpstr>
      <vt:lpstr>PowerPoint 演示文稿</vt:lpstr>
      <vt:lpstr>On-Demand Food Delivery</vt:lpstr>
      <vt:lpstr>On-Demand Food Delivery Business</vt:lpstr>
      <vt:lpstr>On-Demand Food Delivery Business</vt:lpstr>
      <vt:lpstr>Key Motivation</vt:lpstr>
      <vt:lpstr>Add Value of Human Activity Recognition</vt:lpstr>
      <vt:lpstr>Add Value of Human Activity Recognition</vt:lpstr>
      <vt:lpstr>Nationwide Human Activity Recognition</vt:lpstr>
      <vt:lpstr>Nationwide Human Activity Recognition</vt:lpstr>
      <vt:lpstr>LIMU-BERT</vt:lpstr>
      <vt:lpstr>LIMU-BERT</vt:lpstr>
      <vt:lpstr>LIMU-BERT for Ele.me</vt:lpstr>
      <vt:lpstr>LIMU-BERT for Ele.me</vt:lpstr>
      <vt:lpstr>Nationwide Deployment</vt:lpstr>
      <vt:lpstr>Downstream Applications</vt:lpstr>
      <vt:lpstr>Downstream Applications</vt:lpstr>
      <vt:lpstr>Downstream Applications</vt:lpstr>
      <vt:lpstr>Downstream Applications</vt:lpstr>
      <vt:lpstr>Downstream Applications</vt:lpstr>
      <vt:lpstr>Lessons Learned</vt:lpstr>
      <vt:lpstr>Lessons Learned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Huatao Xu</dc:creator>
  <cp:lastModifiedBy>XU Huatao</cp:lastModifiedBy>
  <cp:revision>878</cp:revision>
  <dcterms:created xsi:type="dcterms:W3CDTF">2018-08-24T03:00:46Z</dcterms:created>
  <dcterms:modified xsi:type="dcterms:W3CDTF">2025-11-04T03:27:51Z</dcterms:modified>
</cp:coreProperties>
</file>